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86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5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F0F14-DF9F-40FF-A4AC-1C1A96038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5AC8F-49E9-439E-8361-45B9E3D0C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A0A7E-05B4-4114-BD54-B4741C6F0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26BC1-FF02-452B-919D-A32EA1D39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9B46E1-730B-4AC2-B396-7A3E3E234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2941E7-CB32-4982-8D9F-A17C11AF2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A4FAFF-BCD8-4258-AD5A-71B29189A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167B3-8C76-4CA5-AECD-1F1074C3E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1F84B0-FD37-4C4A-92CA-CEA29BBFC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4DC8F-6286-4EE7-BC31-293FB40DE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8F166-7644-47F5-8B0D-F7C9705E2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850" r:id="rId2"/>
    <p:sldLayoutId id="2147490851" r:id="rId3"/>
    <p:sldLayoutId id="2147490852" r:id="rId4"/>
    <p:sldLayoutId id="2147490853" r:id="rId5"/>
    <p:sldLayoutId id="2147490854" r:id="rId6"/>
    <p:sldLayoutId id="2147490855" r:id="rId7"/>
    <p:sldLayoutId id="2147490856" r:id="rId8"/>
    <p:sldLayoutId id="2147490857" r:id="rId9"/>
    <p:sldLayoutId id="2147490858" r:id="rId10"/>
    <p:sldLayoutId id="214749085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16" Type="http://schemas.openxmlformats.org/officeDocument/2006/relationships/tags" Target="../tags/tag132.xml" /><Relationship Id="rId17" Type="http://schemas.openxmlformats.org/officeDocument/2006/relationships/tags" Target="../tags/tag13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0400305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2023年座椅工程师年度总结及下一年计划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下一年工作计划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技能提升与学习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质量管理与改进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团队建设与协作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风险评估与应对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完成项目及成果</a:t>
            </a:r>
            <a:endParaRPr lang="zh-CN" altLang="en-US"/>
          </a:p>
        </p:txBody>
      </p:sp>
      <p:sp>
        <p:nvSpPr>
          <p:cNvPr id="10488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5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项目名称：座椅舒适性优化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完成时间：2023年1月-12月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6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完成情况：按时完成，质量达标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6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成果：提高了座椅舒适性，获得客户好评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sp>
        <p:nvSpPr>
          <p:cNvPr id="104891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座椅生产过程中的工艺问题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座椅设计中的舒适性问题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座椅制造过程中的材料问题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座椅质量检测中的标准问题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自我评估与反思</a:t>
            </a:r>
            <a:endParaRPr lang="zh-CN" altLang="en-US"/>
          </a:p>
        </p:txBody>
      </p:sp>
      <p:sp>
        <p:nvSpPr>
          <p:cNvPr id="10489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完成项目数量及质量评估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个人技能提升与学习成果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团队协作与沟通能力的提升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遇到的问题和解决方案的反思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团队合作与沟通</a:t>
            </a:r>
            <a:endParaRPr lang="zh-CN" altLang="en-US"/>
          </a:p>
        </p:txBody>
      </p:sp>
      <p:sp>
        <p:nvSpPr>
          <p:cNvPr id="104903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跨部门合作：加强与其他部门的沟通与合作，实现资源共享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高效沟通：及时准确传递信息，确保项目顺利进行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协作精神：共同解决问题，提高工作效率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团队建设：组织团建活动，增强团队凝聚力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下一年工作计划</a:t>
            </a:r>
            <a:endParaRPr lang="zh-CN" altLang="en-US"/>
          </a:p>
        </p:txBody>
      </p:sp>
      <p:sp>
        <p:nvSpPr>
          <p:cNvPr id="104910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目标设定</a:t>
            </a:r>
            <a:endParaRPr lang="zh-CN" altLang="en-US"/>
          </a:p>
        </p:txBody>
      </p:sp>
      <p:sp>
        <p:nvSpPr>
          <p:cNvPr id="104912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提升座椅设计和制造技术水平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完成新项目开发任务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优化现有产品线，提高产品质量和生产效率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加强与供应商和客户的沟通和合作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重点任务与项目</a:t>
            </a:r>
            <a:endParaRPr lang="zh-CN" altLang="en-US"/>
          </a:p>
        </p:txBody>
      </p:sp>
      <p:sp>
        <p:nvSpPr>
          <p:cNvPr id="104916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完成座椅设计优化项目，提高座椅舒适度和安全性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参与新车型座椅研发项目，推动公司技术创新和产品升级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配合市场部门，开展座椅市场调研和竞品分析，为公司制定营销策略提供支持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持续改进生产工艺，提高座椅生产效率和产品质量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预期成果与里程碑</a:t>
            </a:r>
            <a:endParaRPr lang="zh-CN" altLang="en-US"/>
          </a:p>
        </p:txBody>
      </p:sp>
      <p:sp>
        <p:nvSpPr>
          <p:cNvPr id="104922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实现座椅智能化，提升用户体验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完成座椅设计优化，提高舒适度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开发新型座椅材料，降低成本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达成年度销售目标，拓展市场份额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资源需求与预算</a:t>
            </a:r>
            <a:endParaRPr lang="zh-CN" altLang="en-US"/>
          </a:p>
        </p:txBody>
      </p:sp>
      <p:sp>
        <p:nvSpPr>
          <p:cNvPr id="104929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人力资源：需要招聘或培训的工程师数量及资质要求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物力资源：所需的设备、材料及其他物资清单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资金预算：下一年计划所需的总预算及各部分预算分配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其他资源：如外部合作伙伴、软件许可等需求及预算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技能提升与学习</a:t>
            </a:r>
            <a:endParaRPr lang="zh-CN" altLang="en-US"/>
          </a:p>
        </p:txBody>
      </p:sp>
      <p:sp>
        <p:nvSpPr>
          <p:cNvPr id="104934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需要提升的技能</a:t>
            </a:r>
            <a:endParaRPr lang="zh-CN" altLang="en-US"/>
          </a:p>
        </p:txBody>
      </p:sp>
      <p:sp>
        <p:nvSpPr>
          <p:cNvPr id="104937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掌握先进的座椅设计软件和技术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提高对新材料的认知和运用能力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增强座椅安全性能和法规合规性的理解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提升项目管理能力和团队协作能力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学习新技术的计划</a:t>
            </a:r>
            <a:endParaRPr lang="zh-CN" altLang="en-US"/>
          </a:p>
        </p:txBody>
      </p:sp>
      <p:sp>
        <p:nvSpPr>
          <p:cNvPr id="104943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深入研究座椅行业的发展趋势和新技术应用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4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参加行业内的技术交流和培训活动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学习先进的座椅制造工艺和技术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5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掌握座椅设计软件的新版本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参加培训与分享会</a:t>
            </a:r>
            <a:endParaRPr lang="zh-CN" altLang="en-US"/>
          </a:p>
        </p:txBody>
      </p:sp>
      <p:sp>
        <p:nvSpPr>
          <p:cNvPr id="104949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参加企业内部培训，提高团队协作和沟通能力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0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参加学术研讨会，了解最新研究成果和技术动态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参加技术交流会，分享经验，学习同行先进技术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1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参加行业内的培训课程，提升专业知识和技能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https://d.book118.com/127104003054006032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Wingdings</vt:lpstr>
      <vt:lpstr>Office Theme</vt:lpstr>
      <vt:lpstr>2023年座椅工程师年度总结及下一年计划</vt:lpstr>
      <vt:lpstr>目录</vt:lpstr>
      <vt:lpstr>2023年工作总结</vt:lpstr>
      <vt:lpstr>完成项目及成果</vt:lpstr>
      <vt:lpstr>遇到的问题及解决方案</vt:lpstr>
      <vt:lpstr>自我评估与反思</vt:lpstr>
      <vt:lpstr>团队合作与沟通</vt:lpstr>
      <vt:lpstr>下一年工作计划</vt:lpstr>
      <vt:lpstr>目标设定</vt:lpstr>
      <vt:lpstr>重点任务与项目</vt:lpstr>
      <vt:lpstr>预期成果与里程碑</vt:lpstr>
      <vt:lpstr>资源需求与预算</vt:lpstr>
      <vt:lpstr>技能提升与学习</vt:lpstr>
      <vt:lpstr>需要提升的技能</vt:lpstr>
      <vt:lpstr>学习新技术的计划</vt:lpstr>
      <vt:lpstr>参加培训与分享会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2024-09-05T04:32:57.028</cp:lastPrinted>
  <dcterms:created xsi:type="dcterms:W3CDTF">2024-09-04T20:32:57Z</dcterms:created>
  <dcterms:modified xsi:type="dcterms:W3CDTF">2024-09-04T20:32:59Z</dcterms:modified>
</cp:coreProperties>
</file>