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3A1587-470D-4FBA-9A89-CC7F4E55D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D6D52-0FAE-494A-878F-CAE6769FA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5BA571-3E3F-4948-BAF3-3E8D65198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20AA56-2502-4CDF-B1D1-9505B2A723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94AA15-AC16-4078-BCE2-23CBFC535D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1D6385-1C4A-4B6F-8606-3E7872BC18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9A6139-8826-4B82-AE64-71A212DE8D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7E27F-68C5-47F5-ABCA-696DF7310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7446FD-B47A-40CE-9C6C-85B74C5B3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159AA-717B-4F01-B890-6B630FA4C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C501D6-150C-4288-8F68-D0AFA189E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05042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生产计划的策略与方法概述</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生产计划策略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生产计划方法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生产计划制定流程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生产计划实施与控制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生产计划优化与改进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通过生产计划的制定和实施，推动企业技术创新、管理创新，实现企业持续发展。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提高生产效率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通过制定科学合理的生产计划，优化资源配置，提高生产效率，降低成本。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适应市场需求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根据市场需求变化，灵活调整生产计划，满足客户需求，提高市场竞争力。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生产计划的制定</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包括生产计划的编制、审核、批准等流程。</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生产计划的执行</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包括生产现场的调度、物料配送、进度控制等环节。</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生产计划的调整</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根据生产实际情况和市场变化，对生产计划进行及时调整。</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生产计划的效果评估</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对生产计划的执行情况进行定期评估，总结经验教训，持续改进生产计划管理。</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生产计划策略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预测市场需求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通过市场调研、历史销售数据等手段预测未来市场需求，以指导生产计划的制定。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灵活调整生产计划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根据市场需求的实时变化，灵活调整生产线的产能、产品种类和数量等，以满足市场需求。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定制化生产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针对客户的个性化需求，提供定制化产品或服务，以满足特定市场的特殊需求。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市场需求导向策略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供应链管理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优化供应链网络，与供应商建立紧密合作关系，实现原材料、零部件等的及时供应和库存控制。</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能源管理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通过节能技术、绿色能源等手段，降低生产过程中的能源消耗和排放，提高资源利用效率。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精益生产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通过消除浪费、提高生产效率、降低库存等方式，实现资源的最优配置和利用。</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资源优化策略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通过降低生产成本、提高生产效率等方式，获得成本优势，以低价策略抢占市场份额。</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成本领先策略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通过研发创新、品牌建设等手段，提供独特的产品或服务，以差异化竞争优势赢得市场。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差异化策略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专注于某一特定市场或产品领域，集中资源打造核心竞争力，以获得局部市场的领导地位。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聚焦策略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识别生产过程中可能面临的风险因素，如供应链中断、市场需求波动等，并进行评估。</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风险识别与评估</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制定相应的风险应对措施，如建立应急计划、多元化供应链、弹性生产计划等，以降低风险对生产的影响。</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风险应对措施</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建立风险监控机制，定期报告风险状况及应对措施的执行情况，以便及时调整风险管理策略。</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风险监控与报告</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生产计划方法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该方法的优点是计算效率高，适用于大规模问题；缺点是难以处理非线性关系和不确定性。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线性规划法是一种数学优化技术，用于优化一组线性约束条件下的线性目标函数。</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在生产计划中，线性规划法可用于确定最优的生产量、资源分配和运输方案等。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动态规划法是一种解决多阶段决策问题的优化技术，通过把原问题分解为若干个子问题的方式求解。</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在生产计划中，动态规划法可用于求解生产批量、库存控制、设备更新等问题。</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该方法的优点是能够处理具有时序性和阶段性特点的问题；缺点是计算量大，对计算机性能要求较高。</a:t>
            </a:r>
          </a:p>
        </p:txBody>
      </p:sp>
      <p:pic>
        <p:nvPicPr>
          <p:cNvPr id="14" name="Picture 14"/>
          <p:cNvPicPr>
            <a:picLocks noChangeAspect="1"/>
          </p:cNvPicPr>
          <p:nvPr/>
        </p:nvPicPr>
        <p:blipFill>
          <a:blip r:embed="rId2"/>
          <a:srcRect l="21554" r="21554"/>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动态规划法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启发式算法</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启发式算法是一种基于经验或直观判断的优化方法，通过寻求满意解而非最优解的方式降低问题求解的复杂性。</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在生产计划中，启发式算法可用于解决生产调度、资源分配、设施布局等问题。</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该方法的优点是计算速度快，易于实现；缺点是解的质量不稳定，受初始解和参数设置影响较大。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仿真模拟法是一种通过构建系统模型并运行模拟实验来评估和优化系统性能的方法。</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在生产计划中，仿真模拟法可用于分析生产系统的运行效率、资源利用率、瓶颈问题等。</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该方法的优点是能够处理复杂系统的非线性和不确定性；缺点是模型构建和参数设置较为繁琐，计算成本较高。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仿真模拟法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https://d.book118.com/127105042106006041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2024-09-14T08:03:43.254</cp:lastPrinted>
  <dcterms:created xsi:type="dcterms:W3CDTF">2024-09-14T00:03:43Z</dcterms:created>
  <dcterms:modified xsi:type="dcterms:W3CDTF">2024-09-14T00:03:45Z</dcterms:modified>
</cp:coreProperties>
</file>