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8401D-7D0A-4F88-B6AE-CF0CFA1CE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DE571-C168-4D0A-98A9-994835899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738F5-2234-453F-A13F-570DD938D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99000-0492-4315-ACC5-46B8BD079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58364B-9E67-4D21-8EF2-C028946E6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5050D8-DA8E-48CC-A35B-A5DB4C18C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DF0196-FE3C-4CF4-8DCC-D5981333B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4C368-498D-4835-84AD-75574F45A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8AE81-EB0C-45B7-B306-E6CF73D4F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B7263-6C52-40E2-A31F-D0330320B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F07E9-B738-4677-9DE3-4DF1B41EB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05145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分析工作中的成功案例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成功案例一：跨部门协作优化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成功案例二：创新营销策略实施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成功案例三：客户满意度提升计划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成功案例四：团队建设与凝聚力增强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通过分析工作中的成功案例，展示我们在过去一段时间内的工作成果和业绩。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提供借鉴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11" b="16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成功案例的分析可以为其他类似项目提供经验和借鉴，促进团队整体水平的提升。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成功案例的分享可以增强团队成员的信心和士气，提高团队的凝聚力和战斗力。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本次汇报将涵盖过去一年内的成功案例。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包括市场营销、产品创新、客户服务等多个方面的成功案例。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项目类型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涉及项目团队、管理层以及其他相关人员。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成功案例一：跨部门协作优化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组织结构复杂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公司规模较大，部门众多，各部门间存在沟通不畅、协作不紧密的问题。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项目需求多样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公司承接的项目涉及多个领域，需要不同部门的专业知识和技能支持。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协作效率低下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由于缺乏有效的协作机制和沟通渠道，导致项目进展缓慢，效率低下。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由公司高层领导挂帅，各部门经理参与，共同制定协作计划和目标。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建立跨部门协作小组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明确各部门在项目中的职责和权限，建立统一的工作流程和规范。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制定协作流程和规范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定期召开跨部门会议，分享项目进展和工作经验，提高团队协作意识和能力。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加强沟通和培训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对协作成果进行定期评估和考核，对表现优秀的部门和个人给予奖励和激励。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实施激励和考核机制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协作过程与措施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通过跨部门协作优化，项目进展速度明显加快，工作效率得到显著提升。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加强部门间沟通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提升团队凝聚力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促进公司业绩增长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协作过程中，各部门之间的沟通更加频繁和顺畅，增进了相互了解和信任。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跨部门协作的成功实践增强了员工的团队意识和协作精神，提高了团队凝聚力。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通过优化跨部门协作，公司能够更好地满足客户需求，提升市场竞争力，进而促进公司业绩增长。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成果与影响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成功案例二：创新营销策略实施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在案例所处的行业中，竞争异常激烈，各大品牌都在争夺市场份额。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行业竞争激烈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面对新的市场环境，传统的营销策略逐渐失去效力，急需创新。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传统营销策略失效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消费者需求日益多样化，对产品的个性化、定制化要求越来越高。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营销策略创新点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通过深入的市场调研，精准定位目标受众，为营销策略的制定提供有力支持。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根据消费者的不同需求和偏好，制定个性化的营销策略，提高营销效果。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利用多元化的营销渠道，如社交媒体、线下活动、KOL合作等，扩大品牌影响力。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运用大数据和人工智能技术，对营销效果进行实时监测和调整，提高营销效率。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精准定位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个性化营销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多元化渠道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数据驱动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https://d.book118.com/127105145060006030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2024-09-02T00:27:14.730</cp:lastPrinted>
  <dcterms:created xsi:type="dcterms:W3CDTF">2024-09-01T16:27:14Z</dcterms:created>
  <dcterms:modified xsi:type="dcterms:W3CDTF">2024-09-01T16:27:16Z</dcterms:modified>
</cp:coreProperties>
</file>