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80DAFF-FE07-4080-9BAD-839767779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222EC6-57E1-4562-8DA2-20AC1020F9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D6D95D-9304-4CD2-8FE3-464E4BB346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E98231-273C-4EEC-ACE0-B8FEC3B218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FA63A1-4B79-407E-82E3-F877D63031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54C4A8-1160-49CC-A800-BE0415D02F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93491F-91FA-4CF4-BDD3-D9E74C32CB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50DB47-EC2F-41AE-8B99-A5E8055D87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D87821-4D39-467C-99FA-3C3869D89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5BEA8B-CF05-4174-9711-DFAC32598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64F0A7-2F4E-4EF2-801E-17806D19DF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0516616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schemeClr>
                </a:solidFill>
                <a:latin typeface="STKaiti"/>
                <a:ea typeface="STKaiti"/>
                <a:cs typeface="STKaiti"/>
              </a:rPr>
              <a:t>跨界营销问题分析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schemeClr>
                </a:solidFill>
                <a:latin typeface="STKaiti"/>
                <a:ea typeface="STKaiti"/>
                <a:cs typeface="STKaiti"/>
              </a:rPr>
              <a:t>汇报人：XXX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schemeClr>
                </a:solidFill>
                <a:latin typeface="STKaiti"/>
                <a:ea typeface="STKaiti"/>
                <a:cs typeface="STKait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跨界营销概述</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跨界营销的问题分析</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跨界营销的策略建议</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跨界营销的成功案例</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跨界营销概述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73" r="318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033" r="3503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跨界营销是一种通过整合不同领域的资源，实现品牌间的合作共赢的营销策略。</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跨界营销能够打破传统营销的局限，拓展品牌的影响力和市场份额，同时提高品牌间的互动和用户粘性。</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跨界营销的起源与发展</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起源</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跨界营销起源于20世纪末的品牌合作，最初的形式是品牌与时尚品牌的联名合作。</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随着互联网和社交媒体的普及，跨界营销逐渐成为品牌营销的重要手段，涉及的领域也更加广泛。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714" r="3171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375" r="163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品牌联名</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IP合作</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体验式营销</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内容营销</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跨界营销的常见形式</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品牌间通过共同推出联名产品或系列，实现资源共享和品牌互推。</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通过跨界的线下活动、体验店等形式，让消费者亲身感受品牌的价值和特点。</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品牌与知名IP（知识产权）合作，借助IP的影响力和粉丝基础，提升品牌知名度和美誉度。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品牌与媒体、自媒体等合作，共同创作有价值的内容，吸引目标受众。</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跨界营销的问题分析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品牌形象是消费者对品牌的认知和印象，跨界营销中品牌形象不一致可能导致消费者对品牌产生困惑或负面联想。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在进行跨界营销时，如果合作方的品牌形象与原品牌形象差异过大，可能会使消费者对原品牌产生负面联想或质疑，影响品牌形象的一致性和稳定性。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579" r="957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品牌形象不一致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0" b="54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目标受众不匹配是指跨界营销的合作方所面向的受众与原品牌的目标受众不完全相符，导致营销效果不佳。</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在跨界营销中，如果合作方的目标受众与原品牌的目标受众存在较大差异，可能会导致营销信息无法有效触达原品牌的目标受众，降低营销效果。</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目标受众不匹配</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036" r="2403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产品或服务不协调是指跨界营销的合作方所提供的产品或服务与原品牌的产品或服务存在较大差异或不相关。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跨界营销中，如果合作方所提供的产品或服务与原品牌的产品或服务差异过大或不相关，可能会导致消费者对原品牌产生负面联想或质疑，影响品牌形象和忠诚度。</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产品或服务不协调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营销渠道冲突是指跨界营销的合作方与原品牌的营销渠道存在冲突或重叠。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在跨界营销中，如果合作方的营销渠道与原品牌的营销渠道存在冲突或重叠，可能会导致双方利益受损，同时降低营销效果和效率。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营销渠道冲突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跨界营销的策略建议</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品牌定位与形象是跨界营销的基础，确保品牌形象与合作对象的契合度，有利于提升品牌知名度和美誉度。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在跨界营销中，品牌需要明确自身的定位和形象，确保与合作对象的品牌形象相符合，避免产生冲突或混淆。品牌定位和形象的一致性能够强化消费者对品牌的认知，提升品牌忠诚度。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明确品牌定位与形象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选择合适的合作对象是跨界营销成功的关键，合适的合作对象能够提升品牌影响力和市场份额。</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在选择合作对象时，品牌需要考虑对方的品牌形象、市场地位、目标受众等因素，确保双方的合作能够产生协同效应，提升各自的品牌价值和市场份额。同时，合作对象的受众群体应与品牌的目标受众相契合，以实现精准营销。</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选择合适的合作对象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统一的目标受众与市场策略能够提高跨界营销的效果，确保营销资源的有效利用。</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在跨界营销中，品牌需要明确目标受众和市场策略，确保与合作对象的目标受众和市场策略相一致。通过统一的目标受众和市场策略，品牌可以更好地整合营销资源，提高营销效果，降低营销成本。</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统一目标受众与市场策略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整合营销渠道与资源能够提升跨界营销的传播效果，扩大品牌影响力。</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跨界营销中，品牌需要充分利用各种营销渠道和资源，包括线上和线下渠道、传统媒体和新媒体等。通过整合营销渠道与资源，品牌可以扩大传播范围，提高传播效果，提升品牌知名度和美誉度。同时，品牌需要关注不同渠道的特点和受众群体，根据实际情况制定相应的营销策略，以实现最佳的传播效果。</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整合营销渠道与资源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跨界营销的成功案例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案例一：可口可乐与电影IP的跨界合作</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品牌契合度高</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可口可乐与电影IP的跨界合作，通过将品牌与热门电影绑定，提高品牌知名度和话题度。</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https://d.book118.com/127105166161006052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19</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19</vt:i4>
      </vt:variant>
    </vt:vector>
  </HeadingPairs>
  <TitlesOfParts>
    <vt:vector baseType="lpstr" size="25">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2024-09-26T14:25:35.126</cp:lastPrinted>
  <dcterms:created xsi:type="dcterms:W3CDTF">2024-09-26T06:25:35Z</dcterms:created>
  <dcterms:modified xsi:type="dcterms:W3CDTF">2024-09-26T06:25:37Z</dcterms:modified>
</cp:coreProperties>
</file>