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0357FD-4636-4DDD-8E06-65BF44EF8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D38768-C72D-4744-BFF4-E5037D786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87657B-3BDB-48DA-8DB5-1D4F1B4798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9A2172-555F-453D-A8FF-F5E4837842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01505D-AA59-482E-9A9F-6A045B752A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3D1C0A-22D2-4B6F-92AE-CA00A8F14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B18B4F-E902-46AB-A33F-7512DC3AC1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0B62CB-B6AC-4E75-B73C-5D3D8389C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656D1F-06CC-4CEA-A955-1A5F0708D8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4B846-21A0-4D70-AAE4-CC64FC26D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3DF377-82FB-4F90-90BC-EBA0B63400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601306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移动搜索用户行为建模与个性化</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移动搜索用户行为研究现状
 个性化搜索技术面临的挑战
 移动搜索用户行为建模方法
 移动搜索用户行为建模技术
 基于移动搜索用户行为的个性化搜索实现方法
 移动搜索用户行为建模的评价方法及评价标准
 移动搜索用户行为建模在个性化搜索中的应用
 移动搜索用户行为建模与个性化搜索的未来发展方向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移动搜索用户行为研究现状</a:t>
            </a:r>
          </a:p>
        </p:txBody>
      </p:sp>
      <p:sp>
        <p:nvSpPr>
          <p:cNvPr id="3" name="Subtitle 2"/>
          <p:cNvSpPr>
            <a:spLocks noGrp="1"/>
          </p:cNvSpPr>
          <p:nvPr>
            <p:ph type="subTitle" idx="1"/>
          </p:nvPr>
        </p:nvSpPr>
        <p:spPr/>
        <p:txBody>
          <a:bodyPr/>
          <a:lstStyle/>
          <a:p>
            <a:r>
              <a:t>移动搜索用户行为建模与个性化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移动搜索用户行为研究现状</a:t>
            </a:r>
          </a:p>
        </p:txBody>
      </p:sp>
      <p:sp>
        <p:nvSpPr>
          <p:cNvPr id="3" name="Text Placeholder 2"/>
          <p:cNvSpPr>
            <a:spLocks noGrp="1"/>
          </p:cNvSpPr>
          <p:nvPr>
            <p:ph type="body" idx="1"/>
          </p:nvPr>
        </p:nvSpPr>
        <p:spPr/>
        <p:txBody>
          <a:bodyPr/>
          <a:lstStyle/>
          <a:p>
            <a:r>
              <a:t>移动搜索用户行为研究现状：</a:t>
            </a:r>
          </a:p>
        </p:txBody>
      </p:sp>
      <p:sp>
        <p:nvSpPr>
          <p:cNvPr id="4" name="Content Placeholder 3"/>
          <p:cNvSpPr>
            <a:spLocks noGrp="1"/>
          </p:cNvSpPr>
          <p:nvPr>
            <p:ph sz="half" idx="2"/>
          </p:nvPr>
        </p:nvSpPr>
        <p:spPr/>
        <p:txBody>
          <a:bodyPr/>
          <a:lstStyle/>
          <a:p>
            <a:r>
              <a:t>1. 移动搜索用户行为研究越来越重要，原因在于智能手机的普及和移动互联网的广泛应用。现阶段，人们利用智能手机等移动终端设备访问网络和获取信息的需求日益提升，对搜索引擎的依赖程度也逐渐加强。</a:t>
            </a:r>
          </a:p>
          <a:p>
            <a:r>
              <a:t>2. 移动搜索用户行为研究的主要方向集中于：行为特征分析、影响因素挖掘、个性化搜索等方面。行为特征分析主要着眼于研究用户在移动设备上进行搜索时表现出的点击、浏览、收藏、分享等行为模式。影响因素挖掘则是试图探究用户搜索行为背后隐藏的动机、偏好以及需求等因素。而个性化搜索是在移动搜索领域一项颇具价值的研究课题，主要聚焦于根据用户不同的兴趣爱好和背景信息，为其提供定制化的搜索结果。</a:t>
            </a:r>
          </a:p>
          <a:p>
            <a:r>
              <a:t>3. 移动搜索用户行为研究存在着诸多挑战。其中一个主要挑战是数据收集的难度，由于移动设备上用户行为数据的收集和存储涉及到隐私安全以及伦理方面的问题，因此获取用户行为数据存在一定的局限性。其次，用户行为数据的复杂性和多样性也对研究工作带来了很大的困难。另外，随着移动设备类型和版本的多样化，不同设备上的用户行为也存在差异，这也使得研究工作更加复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移动搜索用户行为研究现状</a:t>
            </a:r>
          </a:p>
        </p:txBody>
      </p:sp>
      <p:sp>
        <p:nvSpPr>
          <p:cNvPr id="3" name="Text Placeholder 2"/>
          <p:cNvSpPr>
            <a:spLocks noGrp="1"/>
          </p:cNvSpPr>
          <p:nvPr>
            <p:ph type="body" idx="1"/>
          </p:nvPr>
        </p:nvSpPr>
        <p:spPr/>
        <p:txBody>
          <a:bodyPr/>
          <a:lstStyle/>
          <a:p>
            <a:r>
              <a:t>移动搜索个性化推荐策略</a:t>
            </a:r>
          </a:p>
        </p:txBody>
      </p:sp>
      <p:sp>
        <p:nvSpPr>
          <p:cNvPr id="4" name="Content Placeholder 3"/>
          <p:cNvSpPr>
            <a:spLocks noGrp="1"/>
          </p:cNvSpPr>
          <p:nvPr>
            <p:ph sz="half" idx="2"/>
          </p:nvPr>
        </p:nvSpPr>
        <p:spPr/>
        <p:txBody>
          <a:bodyPr/>
          <a:lstStyle/>
          <a:p>
            <a:r>
              <a:t>1. 移动搜索个性化推荐策略旨在根据用户在搜索引擎上的行为特征（例如搜索历史、点击记录）、以及其他相关信息（例如地理位置、社交网络历史记录等），预测用户当前的搜索意图，并向用户推送相关内容或服务。</a:t>
            </a:r>
          </a:p>
          <a:p>
            <a:r>
              <a:t>2. 移动搜索个性化推荐策略主要包括：协同过滤推荐、基于内容的推荐、混合推荐以及深度学习推荐。协同过滤推荐利用用户群体之间的相似性，找到与用户兴趣相似的其他用户的搜索行为，以此来预测用户的搜索意图。基于内容的推荐则是通过分析用户过往的搜索行为，提取出用户感兴趣的内容特征，从而为用户推荐相关内容。混合推荐是协同过滤推荐和基于内容的推荐的结合，可以同时考虑用户与其他用户的相似性以及用户感兴趣的内容特征，从而提高推荐的准确性和多样性。深度学习推荐则是利用深度神经网络来挖掘用户搜索行为中蕴含的潜在特征，并将其用于推荐结果的生成。</a:t>
            </a:r>
          </a:p>
          <a:p>
            <a:r>
              <a:t>3. 移动搜索个性化推荐策略在实际应用中仍面临着诸多挑战。其中，数据稀疏性是主要挑战之一。当用户的搜索行为较少时，很难准确地预测用户的搜索意图。其次，用户搜索行为的动态变化也给推荐策略带来了挑战。随着时间的推移，用户的兴趣爱好和搜索行为可能发生变化，推荐策略需要能够及时更新和调整。另外，推荐策略的公平性也是一个需要考虑的问题。推荐策略应避免产生歧视或偏见，确保不同群体的用户能够获得公平的推荐结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个性化搜索技术面临的挑战</a:t>
            </a:r>
          </a:p>
        </p:txBody>
      </p:sp>
      <p:sp>
        <p:nvSpPr>
          <p:cNvPr id="3" name="Subtitle 2"/>
          <p:cNvSpPr>
            <a:spLocks noGrp="1"/>
          </p:cNvSpPr>
          <p:nvPr>
            <p:ph type="subTitle" idx="1"/>
          </p:nvPr>
        </p:nvSpPr>
        <p:spPr/>
        <p:txBody>
          <a:bodyPr/>
          <a:lstStyle/>
          <a:p>
            <a:r>
              <a:t>移动搜索用户行为建模与个性化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个性化搜索技术面临的挑战</a:t>
            </a:r>
          </a:p>
        </p:txBody>
      </p:sp>
      <p:sp>
        <p:nvSpPr>
          <p:cNvPr id="3" name="Text Placeholder 2"/>
          <p:cNvSpPr>
            <a:spLocks noGrp="1"/>
          </p:cNvSpPr>
          <p:nvPr>
            <p:ph type="body" idx="1"/>
          </p:nvPr>
        </p:nvSpPr>
        <p:spPr/>
        <p:txBody>
          <a:bodyPr/>
          <a:lstStyle/>
          <a:p>
            <a:r>
              <a:t>数据稀疏性：</a:t>
            </a:r>
          </a:p>
        </p:txBody>
      </p:sp>
      <p:sp>
        <p:nvSpPr>
          <p:cNvPr id="4" name="Content Placeholder 3"/>
          <p:cNvSpPr>
            <a:spLocks noGrp="1"/>
          </p:cNvSpPr>
          <p:nvPr>
            <p:ph sz="half" idx="2"/>
          </p:nvPr>
        </p:nvSpPr>
        <p:spPr/>
        <p:txBody>
          <a:bodyPr/>
          <a:lstStyle/>
          <a:p>
            <a:r>
              <a:t>1.个性化搜索需要利用大量数据来建立用户模型，但是，移动搜索场景下，用户行为数据通常非常稀疏，难以捕捉到用户完整的搜索需求和偏好。</a:t>
            </a:r>
          </a:p>
          <a:p>
            <a:r>
              <a:t>2.移动搜索场景下，用户经常在不同的设备、不同的网络环境下进行搜索，这使得收集到的数据更加分散和不完整。</a:t>
            </a:r>
          </a:p>
          <a:p>
            <a:r>
              <a:t>3.移动搜索场景下，用户的搜索意图往往更加模糊和不确定，难以准确地提取出用户感兴趣的主题和关键词。</a:t>
            </a:r>
          </a:p>
        </p:txBody>
      </p:sp>
      <p:sp>
        <p:nvSpPr>
          <p:cNvPr id="5" name="Text Placeholder 4"/>
          <p:cNvSpPr>
            <a:spLocks noGrp="1"/>
          </p:cNvSpPr>
          <p:nvPr>
            <p:ph type="body" idx="3"/>
          </p:nvPr>
        </p:nvSpPr>
        <p:spPr/>
        <p:txBody>
          <a:bodyPr/>
          <a:lstStyle/>
          <a:p>
            <a:r>
              <a:t>用户隐私保护：</a:t>
            </a:r>
          </a:p>
        </p:txBody>
      </p:sp>
      <p:sp>
        <p:nvSpPr>
          <p:cNvPr id="6" name="Content Placeholder 5"/>
          <p:cNvSpPr>
            <a:spLocks noGrp="1"/>
          </p:cNvSpPr>
          <p:nvPr>
            <p:ph sz="half" idx="4"/>
          </p:nvPr>
        </p:nvSpPr>
        <p:spPr/>
        <p:txBody>
          <a:bodyPr/>
          <a:lstStyle/>
          <a:p>
            <a:r>
              <a:t>1.个性化搜索技术需要收集和存储大量用户数据，这可能会侵犯用户隐私。</a:t>
            </a:r>
          </a:p>
          <a:p>
            <a:r>
              <a:t>2.移动设备上的传感器可以收集到用户的位置、移动轨迹、使用习惯等敏感信息，这些信息如果被滥用，可能会带来严重的隐私安全问题。</a:t>
            </a:r>
          </a:p>
          <a:p>
            <a:r>
              <a:t>3.移动搜索场景下，用户更加注重隐私保护，他们可能不愿将自己的个人信息提供给搜索引擎。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个性化搜索技术面临的挑战</a:t>
            </a:r>
          </a:p>
        </p:txBody>
      </p:sp>
      <p:sp>
        <p:nvSpPr>
          <p:cNvPr id="3" name="Text Placeholder 2"/>
          <p:cNvSpPr>
            <a:spLocks noGrp="1"/>
          </p:cNvSpPr>
          <p:nvPr>
            <p:ph type="body" idx="1"/>
          </p:nvPr>
        </p:nvSpPr>
        <p:spPr/>
        <p:txBody>
          <a:bodyPr/>
          <a:lstStyle/>
          <a:p>
            <a:r>
              <a:t>计算资源限制：</a:t>
            </a:r>
          </a:p>
        </p:txBody>
      </p:sp>
      <p:sp>
        <p:nvSpPr>
          <p:cNvPr id="4" name="Content Placeholder 3"/>
          <p:cNvSpPr>
            <a:spLocks noGrp="1"/>
          </p:cNvSpPr>
          <p:nvPr>
            <p:ph sz="half" idx="2"/>
          </p:nvPr>
        </p:nvSpPr>
        <p:spPr/>
        <p:txBody>
          <a:bodyPr/>
          <a:lstStyle/>
          <a:p>
            <a:r>
              <a:t>1.移动设备的计算资源有限，这限制了个性化搜索技术在移动设备上的应用。</a:t>
            </a:r>
          </a:p>
          <a:p>
            <a:r>
              <a:t>2.个性化搜索算法通常需要大量的计算资源来处理海量数据，这使得它们难以在移动设备上实时运行。</a:t>
            </a:r>
          </a:p>
          <a:p>
            <a:r>
              <a:t>3.移动设备的电池续航能力有限，而个性化搜索技术可能会消耗大量的电量，这可能会影响用户的使用体验。</a:t>
            </a:r>
          </a:p>
        </p:txBody>
      </p:sp>
      <p:sp>
        <p:nvSpPr>
          <p:cNvPr id="5" name="Text Placeholder 4"/>
          <p:cNvSpPr>
            <a:spLocks noGrp="1"/>
          </p:cNvSpPr>
          <p:nvPr>
            <p:ph type="body" idx="3"/>
          </p:nvPr>
        </p:nvSpPr>
        <p:spPr/>
        <p:txBody>
          <a:bodyPr/>
          <a:lstStyle/>
          <a:p>
            <a:r>
              <a:t>动态环境适应性：</a:t>
            </a:r>
          </a:p>
        </p:txBody>
      </p:sp>
      <p:sp>
        <p:nvSpPr>
          <p:cNvPr id="6" name="Content Placeholder 5"/>
          <p:cNvSpPr>
            <a:spLocks noGrp="1"/>
          </p:cNvSpPr>
          <p:nvPr>
            <p:ph sz="half" idx="4"/>
          </p:nvPr>
        </p:nvSpPr>
        <p:spPr/>
        <p:txBody>
          <a:bodyPr/>
          <a:lstStyle/>
          <a:p>
            <a:r>
              <a:t>1.移动搜索场景下，用户所在的环境经常发生变化，这需要个性化搜索技术能够快速地适应不同的环境。</a:t>
            </a:r>
          </a:p>
          <a:p>
            <a:r>
              <a:t>2.移动设备的屏幕尺寸、分辨率、输入方式等因素都会影响用户搜索行为，个性化搜索技术需要能够根据这些因素动态调整搜索结果的呈现方式。</a:t>
            </a:r>
          </a:p>
          <a:p>
            <a:r>
              <a:t>3.移动搜索场景下，用户经常需要在不同的网络环境下进行搜索，个性化搜索技术需要能够根据不同的网络环境调整搜索结果的质量。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个性化搜索技术面临的挑战</a:t>
            </a:r>
          </a:p>
        </p:txBody>
      </p:sp>
      <p:sp>
        <p:nvSpPr>
          <p:cNvPr id="3" name="Text Placeholder 2"/>
          <p:cNvSpPr>
            <a:spLocks noGrp="1"/>
          </p:cNvSpPr>
          <p:nvPr>
            <p:ph type="body" idx="1"/>
          </p:nvPr>
        </p:nvSpPr>
        <p:spPr/>
        <p:txBody>
          <a:bodyPr/>
          <a:lstStyle/>
          <a:p>
            <a:r>
              <a:t>多模态信息融合：</a:t>
            </a:r>
          </a:p>
        </p:txBody>
      </p:sp>
      <p:sp>
        <p:nvSpPr>
          <p:cNvPr id="4" name="Content Placeholder 3"/>
          <p:cNvSpPr>
            <a:spLocks noGrp="1"/>
          </p:cNvSpPr>
          <p:nvPr>
            <p:ph sz="half" idx="2"/>
          </p:nvPr>
        </p:nvSpPr>
        <p:spPr/>
        <p:txBody>
          <a:bodyPr/>
          <a:lstStyle/>
          <a:p>
            <a:r>
              <a:t>1.移动搜索场景下，用户经常会通过文字、语音、图像等多种方式进行搜索，个性化搜索技术需要能够融合这些多模态信息来更好地理解用户需求。</a:t>
            </a:r>
          </a:p>
          <a:p>
            <a:r>
              <a:t>2.多模态信息的融合可以帮助个性化搜索技术更准确地识别用户意图，并提供更加相关的搜索结果。</a:t>
            </a:r>
          </a:p>
          <a:p>
            <a:r>
              <a:t>3.多模态信息融合技术目前还面临着一些挑战，例如，如何有效地将不同模态的信息进行融合，如何保证融合后的信息的质量等。</a:t>
            </a:r>
          </a:p>
        </p:txBody>
      </p:sp>
      <p:sp>
        <p:nvSpPr>
          <p:cNvPr id="5" name="Text Placeholder 4"/>
          <p:cNvSpPr>
            <a:spLocks noGrp="1"/>
          </p:cNvSpPr>
          <p:nvPr>
            <p:ph type="body" idx="3"/>
          </p:nvPr>
        </p:nvSpPr>
        <p:spPr/>
        <p:txBody>
          <a:bodyPr/>
          <a:lstStyle/>
          <a:p>
            <a:r>
              <a:t>跨平台兼容性：</a:t>
            </a:r>
          </a:p>
        </p:txBody>
      </p:sp>
      <p:sp>
        <p:nvSpPr>
          <p:cNvPr id="6" name="Content Placeholder 5"/>
          <p:cNvSpPr>
            <a:spLocks noGrp="1"/>
          </p:cNvSpPr>
          <p:nvPr>
            <p:ph sz="half" idx="4"/>
          </p:nvPr>
        </p:nvSpPr>
        <p:spPr/>
        <p:txBody>
          <a:bodyPr/>
          <a:lstStyle/>
          <a:p>
            <a:r>
              <a:t>1.移动搜索场景下，用户经常会使用不同的移动设备进行搜索，个性化搜索技术需要能够兼容不同的移动平台。</a:t>
            </a:r>
          </a:p>
          <a:p>
            <a:r>
              <a:t>2.不同的移动平台具有不同的特性，这可能会导致个性化搜索技术在不同平台上的表现存在差异。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移动搜索用户行为建模方法</a:t>
            </a:r>
          </a:p>
        </p:txBody>
      </p:sp>
      <p:sp>
        <p:nvSpPr>
          <p:cNvPr id="3" name="Subtitle 2"/>
          <p:cNvSpPr>
            <a:spLocks noGrp="1"/>
          </p:cNvSpPr>
          <p:nvPr>
            <p:ph type="subTitle" idx="1"/>
          </p:nvPr>
        </p:nvSpPr>
        <p:spPr/>
        <p:txBody>
          <a:bodyPr/>
          <a:lstStyle/>
          <a:p>
            <a:r>
              <a:t>移动搜索用户行为建模与个性化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移动搜索用户行为建模方法</a:t>
            </a:r>
          </a:p>
        </p:txBody>
      </p:sp>
      <p:sp>
        <p:nvSpPr>
          <p:cNvPr id="3" name="Text Placeholder 2"/>
          <p:cNvSpPr>
            <a:spLocks noGrp="1"/>
          </p:cNvSpPr>
          <p:nvPr>
            <p:ph type="body" idx="1"/>
          </p:nvPr>
        </p:nvSpPr>
        <p:spPr/>
        <p:txBody>
          <a:bodyPr/>
          <a:lstStyle/>
          <a:p>
            <a:r>
              <a:t>移动搜索用户行为建模方法</a:t>
            </a:r>
          </a:p>
        </p:txBody>
      </p:sp>
      <p:sp>
        <p:nvSpPr>
          <p:cNvPr id="4" name="Content Placeholder 3"/>
          <p:cNvSpPr>
            <a:spLocks noGrp="1"/>
          </p:cNvSpPr>
          <p:nvPr>
            <p:ph sz="half" idx="2"/>
          </p:nvPr>
        </p:nvSpPr>
        <p:spPr/>
        <p:txBody>
          <a:bodyPr/>
          <a:lstStyle/>
          <a:p>
            <a:r>
              <a:t>1. 基于用户查询历史的建模方法：该方法利用用户过往的搜索查询作为训练数据，通过机器学习算法构建用户行为模型。算法可以捕捉用户兴趣偏好、搜索习惯等特征，并根据这些特征预测用户当前搜索意图。</a:t>
            </a:r>
          </a:p>
          <a:p>
            <a:r>
              <a:t>2. 基于用户点击行为的建模方法：该方法利用用户在搜索结果页面的点击行为作为训练数据，通过机器学习算法构建用户行为模型。算法可以捕捉用户对不同搜索结果的偏好、点击习惯等特征，并根据这些特征预测用户当前搜索意图。</a:t>
            </a:r>
          </a:p>
          <a:p>
            <a:r>
              <a:t>3. 基于用户会话行为的建模方法：该方法利用用户在移动搜索中的会话行为作为训练数据，通过机器学习算法构建用户行为模型。算法可以捕捉用户在不同搜索会话之间的行为关联性、搜索任务延续性等特征，并根据这些特征预测用户当前搜索意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移动搜索用户行为建模方法</a:t>
            </a:r>
          </a:p>
        </p:txBody>
      </p:sp>
      <p:sp>
        <p:nvSpPr>
          <p:cNvPr id="3" name="Text Placeholder 2"/>
          <p:cNvSpPr>
            <a:spLocks noGrp="1"/>
          </p:cNvSpPr>
          <p:nvPr>
            <p:ph type="body" idx="1"/>
          </p:nvPr>
        </p:nvSpPr>
        <p:spPr/>
        <p:txBody>
          <a:bodyPr/>
          <a:lstStyle/>
          <a:p>
            <a:r>
              <a:t>移动搜索用户行为建模技术</a:t>
            </a:r>
          </a:p>
        </p:txBody>
      </p:sp>
      <p:sp>
        <p:nvSpPr>
          <p:cNvPr id="4" name="Content Placeholder 3"/>
          <p:cNvSpPr>
            <a:spLocks noGrp="1"/>
          </p:cNvSpPr>
          <p:nvPr>
            <p:ph sz="half" idx="2"/>
          </p:nvPr>
        </p:nvSpPr>
        <p:spPr/>
        <p:txBody>
          <a:bodyPr/>
          <a:lstStyle/>
          <a:p>
            <a:r>
              <a:t>1. 深度学习技术：深度学习技术是一种机器学习技术，它可以自动地从数据中提取特征，并构建复杂的模型来预测用户的行为。深度学习技术在移动搜索用户行为建模方面取得了很好的效果，能够捕捉用户复杂的行为特征，并准确地预测用户搜索意图。</a:t>
            </a:r>
          </a:p>
          <a:p>
            <a:r>
              <a:t>2. 强化学习技术：强化学习技术是一种机器学习技术，它可以根据环境中的反馈来调整自己的行为，以最大化其获得的奖励。强化学习技术在移动搜索用户行为建模方面具有很好的潜力，可以根据用户反馈来优化模型，提高预测准确度。</a:t>
            </a:r>
          </a:p>
          <a:p>
            <a:r>
              <a:t>3. 多任务学习技术：多任务学习技术是一种机器学习技术，它可以同时学习多个相关任务，并利用这些任务之间的相关性来提高学习效率。多任务学习技术在移动搜索用户行为建模方面具有很好的潜力，可以同时学习用户搜索意图预测、用户点击行为预测等多个任务，并利用这些任务之间的相关性来提高模型的预测准确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移动搜索用户行为建模技术</a:t>
            </a:r>
          </a:p>
        </p:txBody>
      </p:sp>
      <p:sp>
        <p:nvSpPr>
          <p:cNvPr id="3" name="Subtitle 2"/>
          <p:cNvSpPr>
            <a:spLocks noGrp="1"/>
          </p:cNvSpPr>
          <p:nvPr>
            <p:ph type="subTitle" idx="1"/>
          </p:nvPr>
        </p:nvSpPr>
        <p:spPr/>
        <p:txBody>
          <a:bodyPr/>
          <a:lstStyle/>
          <a:p>
            <a:r>
              <a:t>移动搜索用户行为建模与个性化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移动搜索用户行为建模技术</a:t>
            </a:r>
          </a:p>
        </p:txBody>
      </p:sp>
      <p:sp>
        <p:nvSpPr>
          <p:cNvPr id="3" name="Content Placeholder 2"/>
          <p:cNvSpPr>
            <a:spLocks noGrp="1"/>
          </p:cNvSpPr>
          <p:nvPr>
            <p:ph sz="half" idx="2"/>
          </p:nvPr>
        </p:nvSpPr>
        <p:spPr/>
        <p:txBody>
          <a:bodyPr/>
          <a:lstStyle/>
          <a:p>
            <a:r>
              <a:t>1. 点击行为数据丰富，可以反映用户在移动搜索中的兴趣和需求，能够有效地用于用户行为建模。</a:t>
            </a:r>
          </a:p>
          <a:p>
            <a:r>
              <a:t>2. 基于点击行为的移动搜索用户行为建模技术通常会采用机器学习方法，如贝叶斯网络、决策树、支持向量机等，以挖掘用户点击行为中的规律和模式。</a:t>
            </a:r>
          </a:p>
          <a:p>
            <a:r>
              <a:t>3. 基于点击行为的移动搜索用户行为建模技术可以应用于个性化推荐、广告投放、搜索质量评估等方面，提高用户体验和服务质量。</a:t>
            </a:r>
          </a:p>
        </p:txBody>
      </p:sp>
      <p:sp>
        <p:nvSpPr>
          <p:cNvPr id="4" name="Text Placeholder 3"/>
          <p:cNvSpPr>
            <a:spLocks noGrp="1"/>
          </p:cNvSpPr>
          <p:nvPr>
            <p:ph type="body" idx="3"/>
          </p:nvPr>
        </p:nvSpPr>
        <p:spPr/>
        <p:txBody>
          <a:bodyPr/>
          <a:lstStyle/>
          <a:p>
            <a:r>
              <a:t>基于查询行为的移动搜索用户行为建模</a:t>
            </a:r>
          </a:p>
        </p:txBody>
      </p:sp>
      <p:sp>
        <p:nvSpPr>
          <p:cNvPr id="5" name="Content Placeholder 4"/>
          <p:cNvSpPr>
            <a:spLocks noGrp="1"/>
          </p:cNvSpPr>
          <p:nvPr>
            <p:ph sz="half" idx="4"/>
          </p:nvPr>
        </p:nvSpPr>
        <p:spPr/>
        <p:txBody>
          <a:bodyPr/>
          <a:lstStyle/>
          <a:p>
            <a:r>
              <a:t>1. 查询行为数据是用户在移动搜索中输入的查询词，能够体现用户的搜索意图和信息需求，是用户行为建模的重要数据源之一。</a:t>
            </a:r>
          </a:p>
          <a:p>
            <a:r>
              <a:t>2. 基于查询行为的移动搜索用户行为建模技术通常会采用自然语言处理和机器学习方法，以理解查询词的含义、提取查询词中的关键词，并构建用户行为模型。</a:t>
            </a:r>
          </a:p>
          <a:p>
            <a:r>
              <a:t>3. 基于查询行为的移动搜索用户行为建模技术可以应用于搜索结果排名、查询建议、相关搜索等方面，提高用户搜索效率和满意度。</a:t>
            </a:r>
          </a:p>
        </p:txBody>
      </p:sp>
      <p:sp>
        <p:nvSpPr>
          <p:cNvPr id="6" name="Text Placeholder 5"/>
          <p:cNvSpPr>
            <a:spLocks noGrp="1"/>
          </p:cNvSpPr>
          <p:nvPr>
            <p:ph type="body" idx="1"/>
          </p:nvPr>
        </p:nvSpPr>
        <p:spPr/>
        <p:txBody>
          <a:bodyPr/>
          <a:lstStyle/>
          <a:p>
            <a:r>
              <a:t>基于点击行为的移动搜索用户行为建模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移动搜索用户行为建模技术</a:t>
            </a:r>
          </a:p>
        </p:txBody>
      </p:sp>
      <p:sp>
        <p:nvSpPr>
          <p:cNvPr id="3" name="Content Placeholder 2"/>
          <p:cNvSpPr>
            <a:spLocks noGrp="1"/>
          </p:cNvSpPr>
          <p:nvPr>
            <p:ph sz="half" idx="2"/>
          </p:nvPr>
        </p:nvSpPr>
        <p:spPr/>
        <p:txBody>
          <a:bodyPr/>
          <a:lstStyle/>
          <a:p>
            <a:r>
              <a:t>1. 地理位置信息是用户在移动搜索中的重要信息之一，可以反映用户所在的位置和活动范围，对于用户行为建模具有重要意义。</a:t>
            </a:r>
          </a:p>
          <a:p>
            <a:r>
              <a:t>2. 基于地理位置信息的移动搜索用户行为建模技术通常会采用地理信息系统（GIS）和机器学习方法，以分析用户在不同地理位置上的查询行为和点击行为，并构建用户行为模型。</a:t>
            </a:r>
          </a:p>
          <a:p>
            <a:r>
              <a:t>3. 基于地理位置信息的移动搜索用户行为建模技术可以应用于本地搜索、出行服务、旅游推荐等方面，为用户提供更加个性化和本地化的服务。</a:t>
            </a:r>
          </a:p>
        </p:txBody>
      </p:sp>
      <p:sp>
        <p:nvSpPr>
          <p:cNvPr id="4" name="Text Placeholder 3"/>
          <p:cNvSpPr>
            <a:spLocks noGrp="1"/>
          </p:cNvSpPr>
          <p:nvPr>
            <p:ph type="body" idx="3"/>
          </p:nvPr>
        </p:nvSpPr>
        <p:spPr/>
        <p:txBody>
          <a:bodyPr/>
          <a:lstStyle/>
          <a:p>
            <a:r>
              <a:t>基于兴趣图谱的移动搜索用户行为建模</a:t>
            </a:r>
          </a:p>
        </p:txBody>
      </p:sp>
      <p:sp>
        <p:nvSpPr>
          <p:cNvPr id="5" name="Content Placeholder 4"/>
          <p:cNvSpPr>
            <a:spLocks noGrp="1"/>
          </p:cNvSpPr>
          <p:nvPr>
            <p:ph sz="half" idx="4"/>
          </p:nvPr>
        </p:nvSpPr>
        <p:spPr/>
        <p:txBody>
          <a:bodyPr/>
          <a:lstStyle/>
          <a:p>
            <a:r>
              <a:t>1. 兴趣图谱是一种表示用户兴趣的结构化数据，可以反映用户在不同领域或行业的兴趣偏好。</a:t>
            </a:r>
          </a:p>
          <a:p>
            <a:r>
              <a:t>2. 基于兴趣图谱的移动搜索用户行为建模技术通常会采用协同过滤、矩阵分解等方法，以挖掘用户在不同领域或行业的兴趣偏好，并构建用户行为模型。</a:t>
            </a:r>
          </a:p>
          <a:p>
            <a:r>
              <a:t>3. 基于兴趣图谱的移动搜索用户行为建模技术可以应用于个性化推荐、广告投放、内容分发等方面，为用户提供更加精准和个性化的内容和服务。</a:t>
            </a:r>
          </a:p>
        </p:txBody>
      </p:sp>
      <p:sp>
        <p:nvSpPr>
          <p:cNvPr id="6" name="Text Placeholder 5"/>
          <p:cNvSpPr>
            <a:spLocks noGrp="1"/>
          </p:cNvSpPr>
          <p:nvPr>
            <p:ph type="body" idx="1"/>
          </p:nvPr>
        </p:nvSpPr>
        <p:spPr/>
        <p:txBody>
          <a:bodyPr/>
          <a:lstStyle/>
          <a:p>
            <a:r>
              <a:t>基于地理位置信息的移动搜索用户行为建模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https://d.book118.com/127106013065006053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移动搜索用户行为研究现状</vt:lpstr>
      <vt:lpstr> 移动搜索用户行为研究现状</vt:lpstr>
      <vt:lpstr> 移动搜索用户行为研究现状</vt:lpstr>
      <vt:lpstr> 个性化搜索技术面临的挑战</vt:lpstr>
      <vt:lpstr>#. 个性化搜索技术面临的挑战</vt:lpstr>
      <vt:lpstr>#. 个性化搜索技术面临的挑战</vt:lpstr>
      <vt:lpstr>#. 个性化搜索技术面临的挑战</vt:lpstr>
      <vt:lpstr> 移动搜索用户行为建模方法</vt:lpstr>
      <vt:lpstr> 移动搜索用户行为建模方法</vt:lpstr>
      <vt:lpstr> 移动搜索用户行为建模方法</vt:lpstr>
      <vt:lpstr> 移动搜索用户行为建模技术</vt:lpstr>
      <vt:lpstr> 移动搜索用户行为建模技术</vt:lpstr>
      <vt:lpstr> 移动搜索用户行为建模技术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2024-09-27T07:09:18.683</cp:lastPrinted>
  <dcterms:created xsi:type="dcterms:W3CDTF">2024-09-26T23:09:18Z</dcterms:created>
  <dcterms:modified xsi:type="dcterms:W3CDTF">2024-09-26T23:09:20Z</dcterms:modified>
</cp:coreProperties>
</file>