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AB39F-B0B6-4D54-981A-3FA84B496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FD03B-2B36-49AA-8606-F39AEC1E9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7F7C3-00AF-493E-848D-6C26DB9B1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C9E0A3-3D09-43AE-82C6-98339F30B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235169-2498-4774-961E-86AE799E7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9EB1EB-5983-4CA9-A9E2-709A1E62A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784239-3700-4721-A64B-A2BCA4779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F16042-D0A8-4ED2-BD9A-A6B2319B9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BC258C-A996-4DF4-9319-34DC1C3C5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83D67-C329-4CA2-81EC-64894A4B1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E8A63-93B8-44F8-80D8-4A6AE8986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1104105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伤口感染护理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伤口感染概述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伤口感染护理原则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伤口感染护理技巧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伤口感染预防措施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伤口感染护理案例分享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伤口感染概述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伤口感染是指伤口因病菌侵入而引发的炎症反应，常常伴随着红肿、疼痛、流脓等症状。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根据感染的病菌种类，伤口感染可分为细菌性感染和真菌性感染；根据感染的范围，可分为局部感染和全身感染。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伤口接触污染的环境、物品或生物，如细菌、病毒、寄生虫等。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外源性因素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6667" r="2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内源性因素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伤口处理不当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患者自身免疫力低下，无法有效抵抗病菌入侵。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如清创不彻底、换药不及时或方法不正确等。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伤口感染的成因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伤口红肿、疼痛、流脓、发热等。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加重病情，延缓伤口愈合，甚至引发全身感染、败血症等严重后果。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伤口感染的症状与影响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伤口感染护理原则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使用温和的肥皂和温水清洁伤口周围的皮肤，避免使用刺激性强的化学清洁剂。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使用适当的消毒剂（如碘伏、酒精等）对伤口及周围皮肤进行消毒，以减少感染的风险。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清洁与消毒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保持干燥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在洗澡或洗手后，及时擦干伤口周围皮肤，保持伤口干燥。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干燥的环境有助于保持伤口清洁，防止细菌滋生。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正确使用敷料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根据伤口的类型和状况选择合适的敷料，如干燥、湿润或油性敷料。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敷料应定期更换，并保持敷料的清洁和干燥。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避免频繁触碰伤口，以减少感染的风险。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避免穿戴紧身或粗糙的衣物，减少对伤口的摩擦。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避免触碰与摩擦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伤口感染护理技巧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https://d.book118.com/127111041051006032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2024-09-05T03:18:43.759</cp:lastPrinted>
  <dcterms:created xsi:type="dcterms:W3CDTF">2024-09-04T19:18:43Z</dcterms:created>
  <dcterms:modified xsi:type="dcterms:W3CDTF">2024-09-04T19:18:45Z</dcterms:modified>
</cp:coreProperties>
</file>