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DD026-DF98-414E-AAF5-C5CCAF12E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E98CE-846C-4D7D-A8B7-CF4395B2B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25201-A2CF-46D7-A949-C7E97CFB4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94CE3-431D-4084-A696-695FE3EC0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9B09D9-D518-41D0-B15B-FA7413A3D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000F84-0CD1-4A9E-B02D-F2197E076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4C236C-D38B-45CF-802F-D51E6C9EA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46AB2-4DBC-4AF8-AD1E-B7ED3B2A7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583466-158A-48CC-99D3-0DA493CCB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71A83-956D-475F-8FC4-8E48B4679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360AC-1D06-430D-8789-0279B0382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111261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消化系统疾病患者护理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消化系统疾病的药物治疗与护理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特殊消化系统疾病的护理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消化系统疾病的预防与保健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负责咀嚼食物，初步消化淀粉。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消化系统的结构和功能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将食物从口腔输送到胃。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存储食物，分泌胃酸和酶，进一步消化食物。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主要吸收食物中的营养物质。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小肠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吸收水分，形成和排出粪便。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分泌胆汁和消化酶，参与食物消化。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肝、胆、胰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消化系统疾病的分类和症状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胃溃疡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肠道感染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周期性上腹部疼痛，餐后加重。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腹泻、呕吐、发热。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肠道炎症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胃部疼痛、恶心、呕吐、食欲不振。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腹痛、腹泻、发热、食欲不振。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乏力、食欲不振、黄疸。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导致营养不良、体重下降。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影响营养吸收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833" b="88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疼痛、不适影响日常生活和工作。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如出血、穿孔、感染等。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消化系统疾病对患者的影响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消化系统疾病患者的日常护理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237" r="823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9" r="1267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遵循定时定量的原则，避免暴饮暴食。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规律饮食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选择易于消化、质地软的食物，避免坚硬、刺激性食物。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软硬适中食物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确保摄入足够的蛋白质、脂肪、碳水化合物、维生素和矿物质。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营养均衡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酒精和烟草对消化道有刺激和损伤作用，应尽量避免或戒除。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避免过度饮酒和吸烟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保持良好的作息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避免长时间久坐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生活方式的调整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2319" b="231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1494" r="1149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8654" r="865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适当的运动有助于促进肠道蠕动，改善消化功能。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保证充足的睡眠，避免疲劳和过度紧张。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保持口腔卫生，勤洗手，避免消化道感染。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久坐会影响肠道蠕动，应适时起身活动。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793" b="1779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090" r="2309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587" b="115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380" r="338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了解患者疼痛的性质、程度和持续时间，以便采取适当的护理措施。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遵循医嘱给予患者适当的止痛药或抗炎药，缓解疼痛症状。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给予患者心理安慰和支持，帮助他们缓解焦虑和疼痛不适感。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根据患者的具体情况，指导他们采取适当的姿势和体位，以减轻疼痛。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评估疼痛程度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调整姿势和体位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消化系统疾病的药物治疗与护理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患者应严格遵循医生的用药建议，不要自行更改剂量或停药。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定时定量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药物的服用时间应按照医生指导，确保药物在体内保持有效浓度。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留意药物可能带来的副作用，如有异常及时向医生报告。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药物治疗的原则和注意事项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https://d.book118.com/127111126105006033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2024-09-07T00:34:00.447</cp:lastPrinted>
  <dcterms:created xsi:type="dcterms:W3CDTF">2024-09-06T16:34:00Z</dcterms:created>
  <dcterms:modified xsi:type="dcterms:W3CDTF">2024-09-06T16:34:02Z</dcterms:modified>
</cp:coreProperties>
</file>