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D3E32D-518C-4172-8AA3-B9AB56225F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01F1B7-2B4F-48FD-AEC7-F618E2CE6A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DFD988-DF21-4ECD-AA2C-E3889B0C4C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DA2EF5-EBAF-47B9-A755-88E858A414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F849C24-1913-4451-BDE0-B37F22388E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D409069-9C9A-4187-BAD5-4E8C8C8CB1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4502811-0807-4C4E-8A7E-67DDA347E4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863814-ACA4-4DE5-8C74-BB1A22674A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407F52-3C78-4F6B-B153-CDD71FED0F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E7477D-B238-4591-A101-97323E491E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C6D43F-1593-4EE5-8E70-096FFF87C8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7112155121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代谢综合症护理查房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代谢综合症概述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护理评估与观察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护理措施与操作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健康教育与康复指导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护理管理与质量改进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代谢综合症概述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代谢综合症是一种与代谢相关的疾病状态，表现为多种代谢异常同时存在。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根据不同的标准，代谢综合症可以分为不同的类型，如按发病机制可分为原发性、继发性等。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379" b="137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代谢综合症的病因较为复杂，主要包括遗传、环境、生活方式等多种因素。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代谢综合症的病理机制涉及多个系统，如脂肪代谢、糖代谢、蛋白质代谢等。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病理机制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代谢综合症的临床表现多样，主要包括肥胖、高血压、高血糖、血脂异常等。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根据不同的组织或机构，代谢综合症的诊断标准可能略有不同，但通常涉及多种代谢异常指标。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临床表现与诊断标准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护理评估与观察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患者基本信息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既往病史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家族史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生活方式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患者一般情况评估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家族成员中是否存在代谢综合症相关疾病。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是否有糖尿病、高血压、心血管疾病等。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姓名、年龄、性别、身高、体重、BMI等。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饮食习惯、运动习惯、吸烟饮酒情况等。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观察患者病情状况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观察患者症状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观察患者生活习惯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观察患者心理状况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护理观察要点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评估患者情况，了解其病情状况，包括血糖、血压、血脂等指标。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注意患者是否有头晕、乏力、胸闷等症状，以及是否有心脑血管疾病的症状。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了解患者的饮食习惯、运动习惯等，评估其生活习惯是否健康。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关注患者的情绪状态，了解其是否有焦虑、抑郁等情况，及时给予心理支持。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记录患者基本信息和病情状况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分析护理观察结果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撰写护理报告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将患者的基本信息、病情状况、观察结果等详细记录在护理记录中。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对观察结果进行分析，评估患者的病情状况和自身认知情况，提出相应的护理建议。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根据护理观察和分析结果，撰写详细的护理报告，为医生提供参考意见。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护理记录与报告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护理措施与操作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https://d.book118.com/127112155121006041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2024-09-14T12:00:22.451</cp:lastPrinted>
  <dcterms:created xsi:type="dcterms:W3CDTF">2024-09-14T04:00:22Z</dcterms:created>
  <dcterms:modified xsi:type="dcterms:W3CDTF">2024-09-14T04:00:24Z</dcterms:modified>
</cp:coreProperties>
</file>