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1DD88-11FF-4D8D-B7D2-6F5330D53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7D87D-23E1-4F75-9734-0212BBE08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6E828-EA4F-42C8-8F81-DDFA5620A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A37CDA-6D6B-4AB8-BA40-96B8EFB2D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4558F6-C9FE-48AB-8D10-5150FA397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64CC3A-E647-4684-8583-D337C2A6A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E53577-6127-43B6-B8BE-8D3B33BE8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29165B-C897-46D3-BAA1-D5D1E7D67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E30211-B70A-4E92-A70D-BBF16386A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103F8-C8EC-4891-8D2C-9D72D4021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FD87E-B44A-460A-A32C-C761B1D65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113121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项目风险控制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风险应对措施部署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监督检查与报告制度完善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指在项目执行过程中，可能导致项目目标无法实现或造成损失的不确定性因素。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根据项目风险来源和性质，可分为技术风险、市场风险、管理风险、财务风险等。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包括头脑风暴、德尔菲法、SWOT分析、敏感性分析等。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可使用风险矩阵、风险登记表、风险热图等工具进行风险识别。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风险识别工具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根据风险发生的概率和影响程度，对风险进行等级划分，如高风险、中风险、低风险等。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风险评估流程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包括确定评估目标、收集相关信息、选择评估方法、实施评估、制定应对措施等步骤。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25" r="4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83" b="15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技术风险案例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市场风险案例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管理风险案例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财务风险案例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常见风险案例分析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如技术更新迭代导致的项目技术落后，或技术难题无法解决等。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如项目团队沟通不畅导致的进度延误，或管理人员能力不足导致的项目失败等。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如市场需求变化导致的产品滞销，或竞争对手出现导致市场份额减少等。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如资金筹措不足导致的项目中断，或成本超出预算导致的项目亏损等。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风险防范策略制定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识别项目潜在风险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在项目启动阶段，通过风险识别技术，如SWOT分析、PEST分析等，对项目潜在风险进行全面梳理和归类。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设定风险防范目标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根据风险识别结果，设定具体的风险防范目标，如降低项目成本、缩短项目周期、提高项目质量等。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制定风险防范计划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针对设定的风险防范目标，制定相应的防范计划，明确风险防范措施、责任人和时间节点。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风险防范目标设定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深入市场调研，了解市场需求和竞争态势，制定合适的市场策略；加强与客户的沟通和合作，确保项目符合市场需求。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建立完善的管理体系，包括项目管理流程、团队协作机制、风险管理制度等；加强项目团队建设，提高团队管理能力。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技术风险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采用成熟的技术方案，进行技术验证和测试，确保技术可行性；加强技术团队建设，提高技术实力。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针对不同风险类型策略选择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提交审批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将风险防范计划提交给项目管理层或相关决策机构进行审批，确保计划的科学性和可行性。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获得批准后实施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在获得批准后，按照风险防范计划的要求，逐步实施各项风险防范措施。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编制风险防范计划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根据项目实际情况和风险防范目标，编制详细的风险防范计划，明确各项风险防范措施的具体实施步骤和时间安排。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风险防范计划编制及审批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623" r="1362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确保项目所需资源的充足供应，包括人力、物力、财力等方面，以保障项目的顺利进行。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加强项目团队成员之间的沟通和协作，建立良好的团队合作氛围，提高团队整体效率。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提高项目团队的风险管理能力，包括风险识别、评估、应对等方面，确保项目风险得到有效控制。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关键成功因素剖析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风险应对措施部署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预警机制建立及运行规则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制定风险预警指标体系和阈值，以便及时发现问题并触发预警。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对触发预警的风险事件进行深入分析，找出根本原因并制定相应措施。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设立专门的风险预警小组，负责监控项目进展过程中的潜在风险。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建立定期汇报制度，确保项目团队和管理层对项目风险有充分了解。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https://d.book118.com/127113121042006040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2024-09-12T14:20:53.793</cp:lastPrinted>
  <dcterms:created xsi:type="dcterms:W3CDTF">2024-09-12T06:20:53Z</dcterms:created>
  <dcterms:modified xsi:type="dcterms:W3CDTF">2024-09-12T06:20:56Z</dcterms:modified>
</cp:coreProperties>
</file>