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727B1-813E-43EF-97CF-DCB375C73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62488-B1FC-4294-B201-1D1014372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9475A-0930-467E-8418-01148AFF5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FA6C5-EBCD-461E-A068-EA9A7EF42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7D7708-8574-4F7B-B426-B11686EDB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E35E92-A371-4CBC-B2CB-6F0D9B5EC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98DF54-20F5-4D61-99E2-3EEA78618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4659D-B3B7-49F4-B2EF-186BEA3AD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B10B7-DA6C-47CF-A8CD-2AF729EB0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053E5-E808-4E1D-BF63-CCEAABA25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FD381-1D07-40C1-B22A-326FED454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14112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绿水青山就是金山银山领导演讲稿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绿水青山的价值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绿水青山转化为金山银山的路径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实践经验与案例分析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政策建议与展望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结论与呼吁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倡导绿色发展方式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演讲将倡导绿色、低碳、循环的发展方式，推动经济社会可持续发展。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阐述“绿水青山就是金山银山”理念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本次演讲旨在深入阐述“绿水青山就是金山银山”这一重要理念，强调生态环境保护与经济发展的紧密关系。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应对当前环境挑战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当前，我国面临严峻的环境挑战，演讲将提出加强生态文明建设的必要性和紧迫性。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生态环境是经济发展的基础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绿水青山代表着优美的生态环境，是经济发展的重要基础。只有保护好生态环境，才能实现经济的可持续发展。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经济发展促进生态环境保护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金山银山代表着经济发展成果，经济发展可以为生态环境保护提供更多资金和技术支持，促进生态环境的改善。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绿水青山与金山银山相互依存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绿水青山和金山银山是相互依存、相互促进、不可分割的逻辑关系，只有在保护好生态环境的前提下，才能实现经济的可持续发展，也才能真正实现“绿水青山就是金山银山”的理念。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绿水青山与金山银山的关系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绿水青山的价值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维护生态平衡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绿水青山是自然生态系统的重要组成部分，对于维护生态平衡、保持生物多样性具有不可替代的作用。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净化空气和水源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森林、草地等绿地能够吸收空气中的二氧化碳、释放氧气，同时过滤和净化水源，提高空气和水的质量。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应对气候变化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绿水青山能够调节气候，减缓全球变暖的速度，为人类应对气候变化提供重要的生态屏障。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生态价值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082" b="908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自然资源宝库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绿水青山提供了丰富的自然资源，如木材、药材、矿产等，为经济社会发展提供了重要的物质基础。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绿色经济发展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绿水青山是绿色经济发展的重要基础，通过发展生态旅游、生态农业等产业，可以推动经济可持续发展。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保护和建设绿水青山可以创造大量的绿色就业机会，促进就业和经济增长。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经济价值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绿水青山承载着丰富的历史文化和自然景观，是人们了解历史、传承文化的重要载体。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传承历史文化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构建和谐社会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绿水青山为人们提供了休闲娱乐、体育健身的场所，有助于促进人们的身心健康。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保护绿水青山有助于促进社会公平与和谐，提高居民的生活质量和幸福感。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绿水青山转化为金山银山的路径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实施严格的生态保护制度，划定并严守生态保护红线，确保生态功能不降低、面积不减少、性质不改变。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042" b="6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坚守生态红线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大力实施天然林保护、退耕还林还草、水土保持等生态工程，提高生态系统质量和稳定性。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推进生态工程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125" r="4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坚持自然恢复为主，人工修复为辅，推进山水林田湖草沙一体化保护和修复，恢复生态系统功能。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加强生态修复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生态保护与修复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20" b="183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绿色发展与产业转型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发展绿色产业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鼓励和支持绿色低碳循环经济发展，推动传统产业绿色化改造，培育壮大节能环保、清洁生产、清洁能源等绿色产业。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促进绿色创新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加强绿色技术创新，推动绿色制造、绿色建筑、绿色交通等领域的技术研发和应用。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引导绿色消费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倡导简约适度、绿色低碳的生活方式，引导消费者选择绿色产品和服务。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https://d.book118.com/127114112030006041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2024-09-13T21:03:45.156</cp:lastPrinted>
  <dcterms:created xsi:type="dcterms:W3CDTF">2024-09-13T13:03:45Z</dcterms:created>
  <dcterms:modified xsi:type="dcterms:W3CDTF">2024-09-13T13:03:47Z</dcterms:modified>
</cp:coreProperties>
</file>