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E98999-785C-4D11-880D-45DAE60F35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00F1F6-47CE-4C0F-B782-1597805FC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764C8F-7E81-4318-80CC-47773F645F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68A7DE-5F16-4824-B1D3-E6F6DE3910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B10692-C520-49A8-9AD9-13E4CE3EEB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CEDF7C-2915-479D-95AF-76D36A1D5F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B4D55D-2B66-4231-ABEC-B1C4F50C6A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3E1025-768C-4A3A-8527-8BC0CBCD0D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3E8DAB-AE28-4FE9-A9D9-31810E290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F8F6F7-198A-458A-B89F-AA7D1E8D4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4CABE3-EAC2-4A0D-916E-7CFA03269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7115000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2023-12-29</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现代企业管理知识复习题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企业战略管理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组织行为与人力资源管理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市场营销与客户关系管理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财务管理与资本运作</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创新管理与企业成长</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法律法规与商业伦理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企业战略管理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战略制定与分析</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12983" b="12983"/>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企业愿景与使命</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明确企业的长期发展方向和目标，以及实现这些目标所需承担的责任和期望。</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战略选择</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基于SWOT分析，选择适合企业发展的战略，如增长战略、稳定战略、收缩战略等。</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外部环境分析</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评估政治、经济、社会、技术等方面的外部因素对企业战略的影响。</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内部环境分析</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评估企业的资源、能力、核心竞争力以及组织文化等方面的内部因素。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竞争战略与合作战略</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竞争战略</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通过降低成本、提高产品质量、创新产品或服务等方式，在市场中获得竞争优势。</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合作战略</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与供应商、销售渠道、竞争对手等建立合作关系，实现资源共享、风险共担和互利共赢。</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竞合关系处理</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在竞争与合作中寻求平衡，既要保持竞争优势，又要积极寻求合作机会。</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国际化战略与本土化战略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国际化战略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通过拓展海外市场、建立国际品牌、进行跨国并购等方式，提高企业的国际竞争力。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本土化战略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针对不同国家和地区的市场需求和文化特点，提供定制化的产品或服务，以更好地满足当地消费者的需求。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全球化与本土化的平衡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在国际化过程中，既要保持全球统一的标准和品牌形象，又要充分考虑当地市场的特殊需求和文化差异。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组织行为与人力资源管理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组织变革的动因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组织变革是企业为适应外部环境变化、实现战略目标而进行的组织结构、流程、文化等方面的调整和创新。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组织变革的过程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组织变革通常包括诊断问题、制定变革计划、实施变革和评估变革效果等步骤。</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组织设计的基本概念</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组织设计是指对企业组织结构、职位、职责、权力等进行规划和设计的过程，旨在提高组织效率和绩效。</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组织设计与变革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员工招聘是企业获取人力资源的过程，通常包括制定招聘计划、发布招聘信息、筛选简历、面试和录用等环节。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员工招聘的流程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员工选拔是指从众多应聘者中挑选出最适合企业需求的人才的过程，常用的选拔方法包括面试、笔试、心理测试等。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员工选拔的方法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员工招聘与选拔对于企业获取优秀人才、提高员工素质和企业竞争力具有重要意义。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员工招聘与选拔的意义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员工招聘与选拔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绩效管理与激励机制的关系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绩效管理与激励机制密切相关，绩效管理为激励机制提供依据和参考，而激励机制则是绩效管理的重要手段和保障。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绩效管理的概念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绩效管理是指通过对员工工作绩效的评估和管理，提高员工个人和组织整体绩效的过程。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激励机制的设计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激励机制是企业为激发员工工作积极性和创造力而采取的一系列措施，包括薪酬激励、晋升激励、培训激励等。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绩效管理与激励机制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市场营销与客户关系管理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市场调研与预测</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市场调研的目的</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了解市场需求、竞争态势，为制定营销策略提供依据。</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市场调研的方法</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问卷调查、访谈、观察、实验等。</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市场预测的内容</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预测市场发展趋势、未来需求、竞争状况等。</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市场预测的方法</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时间序列分析、回归分析、德尔菲法等。</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品牌建设与推广</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品牌定位</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根据目标市场和消费者需求，为品牌确立独特的市场位置。</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品牌保护</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注册商标、专利，打击侵权行为，维护品牌形象和权益。</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品牌形象塑造</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通过视觉识别、行为识别、理念识别等手段，塑造品牌形象。</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品牌推广策略</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广告、公关、促销等多元化手段，提高品牌知名度和美誉度。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https://d.book118.com/127115000022006032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2024-09-04T18:30:39.293</cp:lastPrinted>
  <dcterms:created xsi:type="dcterms:W3CDTF">2024-09-04T10:30:39Z</dcterms:created>
  <dcterms:modified xsi:type="dcterms:W3CDTF">2024-09-04T10:30:41Z</dcterms:modified>
</cp:coreProperties>
</file>