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4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AF3C45-25C3-49F8-B93F-D0DCE5355B5E}" type="datetimeFigureOut">
              <a:rPr lang="zh-CN" altLang="en-US" smtClean="0"/>
              <a:t>2024/1/29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746604-68FD-4F53-994F-640187502F6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4793177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89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78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566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754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943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132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320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509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85D0DACE-38E0-42D2-9336-2B707D34BC6D}" type="slidenum">
              <a:rPr lang="zh-CN" altLang="en-US">
                <a:solidFill>
                  <a:prstClr val="black"/>
                </a:solidFill>
              </a:rPr>
              <a:t>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10" Type="http://schemas.openxmlformats.org/officeDocument/2006/relationships/tags" Target="../tags/tag26.xml" /><Relationship Id="rId11" Type="http://schemas.openxmlformats.org/officeDocument/2006/relationships/tags" Target="../tags/tag2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.xml" /><Relationship Id="rId10" Type="http://schemas.openxmlformats.org/officeDocument/2006/relationships/tags" Target="../tags/tag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tags" Target="../tags/tag49.xml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tags" Target="../tags/tag39.xml" /><Relationship Id="rId20" Type="http://schemas.openxmlformats.org/officeDocument/2006/relationships/tags" Target="../tags/tag57.xml" /><Relationship Id="rId21" Type="http://schemas.openxmlformats.org/officeDocument/2006/relationships/tags" Target="../tags/tag58.xml" /><Relationship Id="rId22" Type="http://schemas.openxmlformats.org/officeDocument/2006/relationships/image" Target="../media/image1.jpeg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0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D95AC-D426-43D8-86F8-2FFD4CFD5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37929-DEFD-4E30-B4B8-EFAA2024A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E3466-7280-46EC-9F5C-80D4CE2B7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239FC-36D0-4832-9974-282D87AA2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3C157E-191B-4EB0-9BF2-6D3BA7C55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D6312A-C5ED-4606-A77B-55288E0BE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2E5D76-CFA5-4DD9-84CC-B0319F7F4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83559-9D3C-4CDA-9B9B-D703C4E6F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43F08-AB46-47AC-8033-6E1399B5E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6E068-FDBB-407D-ABE2-6513D9670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6E1F2-4E67-4758-8E03-FCA5DC979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E5631AB5-32EC-4AE4-983C-0C5BF1715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76B6-B58E-4D05-9365-AC6AD3765B48}" type="datetimeFigureOut">
              <a:rPr lang="zh-CN" altLang="en-US" smtClean="0"/>
              <a:t>2024/1/29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28491A74-630C-4150-9B1C-18CFB4BB0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7870CCB-A13D-4A43-AC6B-B62E1FBC4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9B4F5-746D-4D5E-98D1-E19854A8DD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266131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2024/1/29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直角三角形 6">
            <a:extLst>
              <a:ext uri="{FF2B5EF4-FFF2-40B4-BE49-F238E27FC236}">
                <a16:creationId xmlns:a16="http://schemas.microsoft.com/office/drawing/2014/main" id="{771EB566-9D81-5183-D7E1-5A1A46CF5C5C}"/>
              </a:ext>
            </a:extLst>
          </p:cNvPr>
          <p:cNvSpPr/>
          <p:nvPr userDrawn="1">
            <p:custDataLst>
              <p:tags r:id="rId1"/>
            </p:custDataLst>
          </p:nvPr>
        </p:nvSpPr>
        <p:spPr>
          <a:xfrm rot="5400000">
            <a:off x="3375193" y="-3375184"/>
            <a:ext cx="1567577" cy="8317708"/>
          </a:xfrm>
          <a:prstGeom prst="rtTriangl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58" tIns="34280" rIns="68558" bIns="34280"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581"/>
            <a:endParaRPr lang="zh-CN" altLang="en-US" sz="2400">
              <a:solidFill>
                <a:srgbClr val="FFFFFF"/>
              </a:solidFill>
              <a:sym typeface="微软雅黑" panose="020b0503020204020204" charset="-122"/>
            </a:endParaRPr>
          </a:p>
        </p:txBody>
      </p:sp>
      <p:sp>
        <p:nvSpPr>
          <p:cNvPr id="8" name="直角三角形 7">
            <a:extLst>
              <a:ext uri="{FF2B5EF4-FFF2-40B4-BE49-F238E27FC236}">
                <a16:creationId xmlns:a16="http://schemas.microsoft.com/office/drawing/2014/main" id="{5D66D2F3-A2D7-35A2-982F-D8FA4AEDF0B5}"/>
              </a:ext>
            </a:extLst>
          </p:cNvPr>
          <p:cNvSpPr/>
          <p:nvPr userDrawn="1">
            <p:custDataLst>
              <p:tags r:id="rId2"/>
            </p:custDataLst>
          </p:nvPr>
        </p:nvSpPr>
        <p:spPr>
          <a:xfrm rot="5400000">
            <a:off x="3321139" y="-3321127"/>
            <a:ext cx="1041797" cy="7684294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58" tIns="34280" rIns="68558" bIns="34280"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581"/>
            <a:endParaRPr lang="zh-CN" altLang="en-US" sz="2400">
              <a:solidFill>
                <a:srgbClr val="FFFFFF"/>
              </a:solidFill>
              <a:sym typeface="微软雅黑" panose="020b0503020204020204" charset="-122"/>
            </a:endParaRPr>
          </a:p>
        </p:txBody>
      </p:sp>
      <p:sp>
        <p:nvSpPr>
          <p:cNvPr id="9" name="直角三角形 8">
            <a:extLst>
              <a:ext uri="{FF2B5EF4-FFF2-40B4-BE49-F238E27FC236}">
                <a16:creationId xmlns:a16="http://schemas.microsoft.com/office/drawing/2014/main" id="{E8B60D5B-8473-B0E8-AC1B-B833466B1302}"/>
              </a:ext>
            </a:extLst>
          </p:cNvPr>
          <p:cNvSpPr/>
          <p:nvPr userDrawn="1">
            <p:custDataLst>
              <p:tags r:id="rId3"/>
            </p:custDataLst>
          </p:nvPr>
        </p:nvSpPr>
        <p:spPr>
          <a:xfrm rot="16200000">
            <a:off x="4201249" y="200744"/>
            <a:ext cx="1567577" cy="8317708"/>
          </a:xfrm>
          <a:prstGeom prst="rtTriangl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58" tIns="34280" rIns="68558" bIns="34280"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581"/>
            <a:endParaRPr lang="zh-CN" altLang="en-US" sz="2400">
              <a:solidFill>
                <a:srgbClr val="FFFFFF"/>
              </a:solidFill>
              <a:sym typeface="微软雅黑" panose="020b0503020204020204" charset="-122"/>
            </a:endParaRPr>
          </a:p>
        </p:txBody>
      </p:sp>
      <p:sp>
        <p:nvSpPr>
          <p:cNvPr id="10" name="直角三角形 9">
            <a:extLst>
              <a:ext uri="{FF2B5EF4-FFF2-40B4-BE49-F238E27FC236}">
                <a16:creationId xmlns:a16="http://schemas.microsoft.com/office/drawing/2014/main" id="{5C10688E-178D-11ED-3AE3-01D5A02BB2A8}"/>
              </a:ext>
            </a:extLst>
          </p:cNvPr>
          <p:cNvSpPr/>
          <p:nvPr userDrawn="1">
            <p:custDataLst>
              <p:tags r:id="rId4"/>
            </p:custDataLst>
          </p:nvPr>
        </p:nvSpPr>
        <p:spPr>
          <a:xfrm rot="16200000">
            <a:off x="4781083" y="775578"/>
            <a:ext cx="1041797" cy="7684294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58" tIns="34280" rIns="68558" bIns="34280"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581"/>
            <a:endParaRPr lang="zh-CN" altLang="en-US" sz="2400">
              <a:solidFill>
                <a:srgbClr val="FFFFFF"/>
              </a:solidFill>
              <a:sym typeface="微软雅黑" panose="020b0503020204020204" charset="-122"/>
            </a:endParaRPr>
          </a:p>
        </p:txBody>
      </p: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51087536-85E2-AE29-241F-9A2449CD932E}"/>
              </a:ext>
            </a:extLst>
          </p:cNvPr>
          <p:cNvGrpSpPr/>
          <p:nvPr userDrawn="1">
            <p:custDataLst>
              <p:tags r:id="rId5"/>
            </p:custDataLst>
          </p:nvPr>
        </p:nvGrpSpPr>
        <p:grpSpPr>
          <a:xfrm>
            <a:off x="3492921" y="3314702"/>
            <a:ext cx="376771" cy="376770"/>
            <a:chOff x="4581018" y="4687830"/>
            <a:chExt cx="523862" cy="523862"/>
          </a:xfrm>
        </p:grpSpPr>
        <p:sp>
          <p:nvSpPr>
            <p:cNvPr id="12" name="椭圆 11">
              <a:extLst>
                <a:ext uri="{FF2B5EF4-FFF2-40B4-BE49-F238E27FC236}">
                  <a16:creationId xmlns:a16="http://schemas.microsoft.com/office/drawing/2014/main" id="{4B1768FD-45B3-F306-DC1D-20B84F68117D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>
              <a:off x="4581018" y="4687830"/>
              <a:ext cx="523862" cy="523862"/>
            </a:xfrm>
            <a:prstGeom prst="ellipse">
              <a:avLst/>
            </a:prstGeom>
            <a:gradFill flip="none" rotWithShape="1">
              <a:gsLst>
                <a:gs pos="0">
                  <a:schemeClr val="bg1"/>
                </a:gs>
                <a:gs pos="100000">
                  <a:srgbClr val="DBDBDB"/>
                </a:gs>
              </a:gsLst>
              <a:lin ang="18900000" scaled="1"/>
            </a:gradFill>
            <a:ln w="38100">
              <a:gradFill flip="none" rotWithShape="1">
                <a:gsLst>
                  <a:gs pos="0">
                    <a:srgbClr val="DBDBDB"/>
                  </a:gs>
                  <a:gs pos="100000">
                    <a:schemeClr val="bg1"/>
                  </a:gs>
                </a:gsLst>
                <a:lin ang="18900000" scaled="1"/>
              </a:gradFill>
            </a:ln>
            <a:effectLst>
              <a:outerShdw blurRad="698500" dist="190500" dir="8100000" algn="tr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1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13" name="椭圆 18">
              <a:extLst>
                <a:ext uri="{FF2B5EF4-FFF2-40B4-BE49-F238E27FC236}">
                  <a16:creationId xmlns:a16="http://schemas.microsoft.com/office/drawing/2014/main" id="{63CD2BDC-2931-1125-1173-FFAC755E54F4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4705801" y="4822528"/>
              <a:ext cx="274294" cy="254458"/>
            </a:xfrm>
            <a:custGeom>
              <a:gdLst>
                <a:gd name="connsiteX0" fmla="*/ 31765 w 608226"/>
                <a:gd name="connsiteY0" fmla="*/ 449854 h 564241"/>
                <a:gd name="connsiteX1" fmla="*/ 247309 w 608226"/>
                <a:gd name="connsiteY1" fmla="*/ 449854 h 564241"/>
                <a:gd name="connsiteX2" fmla="*/ 252786 w 608226"/>
                <a:gd name="connsiteY2" fmla="*/ 464263 h 564241"/>
                <a:gd name="connsiteX3" fmla="*/ 294551 w 608226"/>
                <a:gd name="connsiteY3" fmla="*/ 526133 h 564241"/>
                <a:gd name="connsiteX4" fmla="*/ 299409 w 608226"/>
                <a:gd name="connsiteY4" fmla="*/ 530793 h 564241"/>
                <a:gd name="connsiteX5" fmla="*/ 31765 w 608226"/>
                <a:gd name="connsiteY5" fmla="*/ 530793 h 564241"/>
                <a:gd name="connsiteX6" fmla="*/ 0 w 608226"/>
                <a:gd name="connsiteY6" fmla="*/ 499074 h 564241"/>
                <a:gd name="connsiteX7" fmla="*/ 0 w 608226"/>
                <a:gd name="connsiteY7" fmla="*/ 481573 h 564241"/>
                <a:gd name="connsiteX8" fmla="*/ 31765 w 608226"/>
                <a:gd name="connsiteY8" fmla="*/ 449854 h 564241"/>
                <a:gd name="connsiteX9" fmla="*/ 82493 w 608226"/>
                <a:gd name="connsiteY9" fmla="*/ 336385 h 564241"/>
                <a:gd name="connsiteX10" fmla="*/ 244510 w 608226"/>
                <a:gd name="connsiteY10" fmla="*/ 336385 h 564241"/>
                <a:gd name="connsiteX11" fmla="*/ 237464 w 608226"/>
                <a:gd name="connsiteY11" fmla="*/ 388490 h 564241"/>
                <a:gd name="connsiteX12" fmla="*/ 239558 w 608226"/>
                <a:gd name="connsiteY12" fmla="*/ 417253 h 564241"/>
                <a:gd name="connsiteX13" fmla="*/ 82493 w 608226"/>
                <a:gd name="connsiteY13" fmla="*/ 417253 h 564241"/>
                <a:gd name="connsiteX14" fmla="*/ 50737 w 608226"/>
                <a:gd name="connsiteY14" fmla="*/ 385543 h 564241"/>
                <a:gd name="connsiteX15" fmla="*/ 50737 w 608226"/>
                <a:gd name="connsiteY15" fmla="*/ 368048 h 564241"/>
                <a:gd name="connsiteX16" fmla="*/ 82493 w 608226"/>
                <a:gd name="connsiteY16" fmla="*/ 336385 h 564241"/>
                <a:gd name="connsiteX17" fmla="*/ 490359 w 608226"/>
                <a:gd name="connsiteY17" fmla="*/ 289450 h 564241"/>
                <a:gd name="connsiteX18" fmla="*/ 480406 w 608226"/>
                <a:gd name="connsiteY18" fmla="*/ 296423 h 564241"/>
                <a:gd name="connsiteX19" fmla="*/ 442689 w 608226"/>
                <a:gd name="connsiteY19" fmla="*/ 355436 h 564241"/>
                <a:gd name="connsiteX20" fmla="*/ 432402 w 608226"/>
                <a:gd name="connsiteY20" fmla="*/ 371557 h 564241"/>
                <a:gd name="connsiteX21" fmla="*/ 409924 w 608226"/>
                <a:gd name="connsiteY21" fmla="*/ 336367 h 564241"/>
                <a:gd name="connsiteX22" fmla="*/ 384779 w 608226"/>
                <a:gd name="connsiteY22" fmla="*/ 296994 h 564241"/>
                <a:gd name="connsiteX23" fmla="*/ 384398 w 608226"/>
                <a:gd name="connsiteY23" fmla="*/ 296423 h 564241"/>
                <a:gd name="connsiteX24" fmla="*/ 362492 w 608226"/>
                <a:gd name="connsiteY24" fmla="*/ 291573 h 564241"/>
                <a:gd name="connsiteX25" fmla="*/ 355205 w 608226"/>
                <a:gd name="connsiteY25" fmla="*/ 305791 h 564241"/>
                <a:gd name="connsiteX26" fmla="*/ 357682 w 608226"/>
                <a:gd name="connsiteY26" fmla="*/ 313447 h 564241"/>
                <a:gd name="connsiteX27" fmla="*/ 372254 w 608226"/>
                <a:gd name="connsiteY27" fmla="*/ 336367 h 564241"/>
                <a:gd name="connsiteX28" fmla="*/ 405162 w 608226"/>
                <a:gd name="connsiteY28" fmla="*/ 387725 h 564241"/>
                <a:gd name="connsiteX29" fmla="*/ 389208 w 608226"/>
                <a:gd name="connsiteY29" fmla="*/ 387725 h 564241"/>
                <a:gd name="connsiteX30" fmla="*/ 373350 w 608226"/>
                <a:gd name="connsiteY30" fmla="*/ 403560 h 564241"/>
                <a:gd name="connsiteX31" fmla="*/ 381303 w 608226"/>
                <a:gd name="connsiteY31" fmla="*/ 417255 h 564241"/>
                <a:gd name="connsiteX32" fmla="*/ 389208 w 608226"/>
                <a:gd name="connsiteY32" fmla="*/ 419395 h 564241"/>
                <a:gd name="connsiteX33" fmla="*/ 416591 w 608226"/>
                <a:gd name="connsiteY33" fmla="*/ 419395 h 564241"/>
                <a:gd name="connsiteX34" fmla="*/ 416591 w 608226"/>
                <a:gd name="connsiteY34" fmla="*/ 430522 h 564241"/>
                <a:gd name="connsiteX35" fmla="*/ 389208 w 608226"/>
                <a:gd name="connsiteY35" fmla="*/ 430522 h 564241"/>
                <a:gd name="connsiteX36" fmla="*/ 373350 w 608226"/>
                <a:gd name="connsiteY36" fmla="*/ 446357 h 564241"/>
                <a:gd name="connsiteX37" fmla="*/ 374350 w 608226"/>
                <a:gd name="connsiteY37" fmla="*/ 451921 h 564241"/>
                <a:gd name="connsiteX38" fmla="*/ 388065 w 608226"/>
                <a:gd name="connsiteY38" fmla="*/ 462145 h 564241"/>
                <a:gd name="connsiteX39" fmla="*/ 389208 w 608226"/>
                <a:gd name="connsiteY39" fmla="*/ 462192 h 564241"/>
                <a:gd name="connsiteX40" fmla="*/ 416591 w 608226"/>
                <a:gd name="connsiteY40" fmla="*/ 462192 h 564241"/>
                <a:gd name="connsiteX41" fmla="*/ 416591 w 608226"/>
                <a:gd name="connsiteY41" fmla="*/ 484352 h 564241"/>
                <a:gd name="connsiteX42" fmla="*/ 432450 w 608226"/>
                <a:gd name="connsiteY42" fmla="*/ 500187 h 564241"/>
                <a:gd name="connsiteX43" fmla="*/ 448356 w 608226"/>
                <a:gd name="connsiteY43" fmla="*/ 484352 h 564241"/>
                <a:gd name="connsiteX44" fmla="*/ 448356 w 608226"/>
                <a:gd name="connsiteY44" fmla="*/ 462192 h 564241"/>
                <a:gd name="connsiteX45" fmla="*/ 475692 w 608226"/>
                <a:gd name="connsiteY45" fmla="*/ 462192 h 564241"/>
                <a:gd name="connsiteX46" fmla="*/ 491598 w 608226"/>
                <a:gd name="connsiteY46" fmla="*/ 446357 h 564241"/>
                <a:gd name="connsiteX47" fmla="*/ 475692 w 608226"/>
                <a:gd name="connsiteY47" fmla="*/ 430522 h 564241"/>
                <a:gd name="connsiteX48" fmla="*/ 448356 w 608226"/>
                <a:gd name="connsiteY48" fmla="*/ 430522 h 564241"/>
                <a:gd name="connsiteX49" fmla="*/ 448356 w 608226"/>
                <a:gd name="connsiteY49" fmla="*/ 419347 h 564241"/>
                <a:gd name="connsiteX50" fmla="*/ 475692 w 608226"/>
                <a:gd name="connsiteY50" fmla="*/ 419347 h 564241"/>
                <a:gd name="connsiteX51" fmla="*/ 491598 w 608226"/>
                <a:gd name="connsiteY51" fmla="*/ 403512 h 564241"/>
                <a:gd name="connsiteX52" fmla="*/ 475692 w 608226"/>
                <a:gd name="connsiteY52" fmla="*/ 387629 h 564241"/>
                <a:gd name="connsiteX53" fmla="*/ 459785 w 608226"/>
                <a:gd name="connsiteY53" fmla="*/ 387629 h 564241"/>
                <a:gd name="connsiteX54" fmla="*/ 507123 w 608226"/>
                <a:gd name="connsiteY54" fmla="*/ 313447 h 564241"/>
                <a:gd name="connsiteX55" fmla="*/ 502313 w 608226"/>
                <a:gd name="connsiteY55" fmla="*/ 291573 h 564241"/>
                <a:gd name="connsiteX56" fmla="*/ 490359 w 608226"/>
                <a:gd name="connsiteY56" fmla="*/ 289450 h 564241"/>
                <a:gd name="connsiteX57" fmla="*/ 31765 w 608226"/>
                <a:gd name="connsiteY57" fmla="*/ 224963 h 564241"/>
                <a:gd name="connsiteX58" fmla="*/ 326647 w 608226"/>
                <a:gd name="connsiteY58" fmla="*/ 224963 h 564241"/>
                <a:gd name="connsiteX59" fmla="*/ 294549 w 608226"/>
                <a:gd name="connsiteY59" fmla="*/ 250826 h 564241"/>
                <a:gd name="connsiteX60" fmla="*/ 255879 w 608226"/>
                <a:gd name="connsiteY60" fmla="*/ 305831 h 564241"/>
                <a:gd name="connsiteX61" fmla="*/ 31765 w 608226"/>
                <a:gd name="connsiteY61" fmla="*/ 305831 h 564241"/>
                <a:gd name="connsiteX62" fmla="*/ 0 w 608226"/>
                <a:gd name="connsiteY62" fmla="*/ 274168 h 564241"/>
                <a:gd name="connsiteX63" fmla="*/ 0 w 608226"/>
                <a:gd name="connsiteY63" fmla="*/ 256673 h 564241"/>
                <a:gd name="connsiteX64" fmla="*/ 31765 w 608226"/>
                <a:gd name="connsiteY64" fmla="*/ 224963 h 564241"/>
                <a:gd name="connsiteX65" fmla="*/ 432402 w 608226"/>
                <a:gd name="connsiteY65" fmla="*/ 212825 h 564241"/>
                <a:gd name="connsiteX66" fmla="*/ 608226 w 608226"/>
                <a:gd name="connsiteY66" fmla="*/ 388581 h 564241"/>
                <a:gd name="connsiteX67" fmla="*/ 432355 w 608226"/>
                <a:gd name="connsiteY67" fmla="*/ 564241 h 564241"/>
                <a:gd name="connsiteX68" fmla="*/ 329155 w 608226"/>
                <a:gd name="connsiteY68" fmla="*/ 530811 h 564241"/>
                <a:gd name="connsiteX69" fmla="*/ 267484 w 608226"/>
                <a:gd name="connsiteY69" fmla="*/ 449924 h 564241"/>
                <a:gd name="connsiteX70" fmla="*/ 258816 w 608226"/>
                <a:gd name="connsiteY70" fmla="*/ 417303 h 564241"/>
                <a:gd name="connsiteX71" fmla="*/ 256435 w 608226"/>
                <a:gd name="connsiteY71" fmla="*/ 388533 h 564241"/>
                <a:gd name="connsiteX72" fmla="*/ 264340 w 608226"/>
                <a:gd name="connsiteY72" fmla="*/ 336415 h 564241"/>
                <a:gd name="connsiteX73" fmla="*/ 277151 w 608226"/>
                <a:gd name="connsiteY73" fmla="*/ 305838 h 564241"/>
                <a:gd name="connsiteX74" fmla="*/ 367301 w 608226"/>
                <a:gd name="connsiteY74" fmla="*/ 225284 h 564241"/>
                <a:gd name="connsiteX75" fmla="*/ 432402 w 608226"/>
                <a:gd name="connsiteY75" fmla="*/ 212825 h 564241"/>
                <a:gd name="connsiteX76" fmla="*/ 31760 w 608226"/>
                <a:gd name="connsiteY76" fmla="*/ 113540 h 564241"/>
                <a:gd name="connsiteX77" fmla="*/ 362842 w 608226"/>
                <a:gd name="connsiteY77" fmla="*/ 113540 h 564241"/>
                <a:gd name="connsiteX78" fmla="*/ 394602 w 608226"/>
                <a:gd name="connsiteY78" fmla="*/ 145250 h 564241"/>
                <a:gd name="connsiteX79" fmla="*/ 394602 w 608226"/>
                <a:gd name="connsiteY79" fmla="*/ 162745 h 564241"/>
                <a:gd name="connsiteX80" fmla="*/ 362794 w 608226"/>
                <a:gd name="connsiteY80" fmla="*/ 194408 h 564241"/>
                <a:gd name="connsiteX81" fmla="*/ 31760 w 608226"/>
                <a:gd name="connsiteY81" fmla="*/ 194408 h 564241"/>
                <a:gd name="connsiteX82" fmla="*/ 0 w 608226"/>
                <a:gd name="connsiteY82" fmla="*/ 162745 h 564241"/>
                <a:gd name="connsiteX83" fmla="*/ 0 w 608226"/>
                <a:gd name="connsiteY83" fmla="*/ 145250 h 564241"/>
                <a:gd name="connsiteX84" fmla="*/ 31760 w 608226"/>
                <a:gd name="connsiteY84" fmla="*/ 113540 h 564241"/>
                <a:gd name="connsiteX85" fmla="*/ 82496 w 608226"/>
                <a:gd name="connsiteY85" fmla="*/ 0 h 564241"/>
                <a:gd name="connsiteX86" fmla="*/ 413509 w 608226"/>
                <a:gd name="connsiteY86" fmla="*/ 0 h 564241"/>
                <a:gd name="connsiteX87" fmla="*/ 445268 w 608226"/>
                <a:gd name="connsiteY87" fmla="*/ 31719 h 564241"/>
                <a:gd name="connsiteX88" fmla="*/ 445268 w 608226"/>
                <a:gd name="connsiteY88" fmla="*/ 49220 h 564241"/>
                <a:gd name="connsiteX89" fmla="*/ 413509 w 608226"/>
                <a:gd name="connsiteY89" fmla="*/ 80939 h 564241"/>
                <a:gd name="connsiteX90" fmla="*/ 82496 w 608226"/>
                <a:gd name="connsiteY90" fmla="*/ 80939 h 564241"/>
                <a:gd name="connsiteX91" fmla="*/ 50737 w 608226"/>
                <a:gd name="connsiteY91" fmla="*/ 49220 h 564241"/>
                <a:gd name="connsiteX92" fmla="*/ 50737 w 608226"/>
                <a:gd name="connsiteY92" fmla="*/ 31719 h 564241"/>
                <a:gd name="connsiteX93" fmla="*/ 82496 w 608226"/>
                <a:gd name="connsiteY93" fmla="*/ 0 h 564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608226" h="564241">
                  <a:moveTo>
                    <a:pt x="31765" y="449854"/>
                  </a:moveTo>
                  <a:lnTo>
                    <a:pt x="247309" y="449854"/>
                  </a:lnTo>
                  <a:cubicBezTo>
                    <a:pt x="248976" y="454705"/>
                    <a:pt x="250738" y="459508"/>
                    <a:pt x="252786" y="464263"/>
                  </a:cubicBezTo>
                  <a:cubicBezTo>
                    <a:pt x="262644" y="487470"/>
                    <a:pt x="276645" y="508252"/>
                    <a:pt x="294551" y="526133"/>
                  </a:cubicBezTo>
                  <a:cubicBezTo>
                    <a:pt x="296171" y="527749"/>
                    <a:pt x="297790" y="529271"/>
                    <a:pt x="299409" y="530793"/>
                  </a:cubicBezTo>
                  <a:lnTo>
                    <a:pt x="31765" y="530793"/>
                  </a:lnTo>
                  <a:cubicBezTo>
                    <a:pt x="14239" y="530793"/>
                    <a:pt x="0" y="516574"/>
                    <a:pt x="0" y="499074"/>
                  </a:cubicBezTo>
                  <a:lnTo>
                    <a:pt x="0" y="481573"/>
                  </a:lnTo>
                  <a:cubicBezTo>
                    <a:pt x="0" y="464073"/>
                    <a:pt x="14239" y="449854"/>
                    <a:pt x="31765" y="449854"/>
                  </a:cubicBezTo>
                  <a:close/>
                  <a:moveTo>
                    <a:pt x="82493" y="336385"/>
                  </a:moveTo>
                  <a:lnTo>
                    <a:pt x="244510" y="336385"/>
                  </a:lnTo>
                  <a:cubicBezTo>
                    <a:pt x="239797" y="353215"/>
                    <a:pt x="237464" y="370662"/>
                    <a:pt x="237464" y="388490"/>
                  </a:cubicBezTo>
                  <a:cubicBezTo>
                    <a:pt x="237464" y="398189"/>
                    <a:pt x="238130" y="407792"/>
                    <a:pt x="239558" y="417253"/>
                  </a:cubicBezTo>
                  <a:lnTo>
                    <a:pt x="82493" y="417253"/>
                  </a:lnTo>
                  <a:cubicBezTo>
                    <a:pt x="64972" y="417253"/>
                    <a:pt x="50737" y="403038"/>
                    <a:pt x="50737" y="385543"/>
                  </a:cubicBezTo>
                  <a:lnTo>
                    <a:pt x="50737" y="368048"/>
                  </a:lnTo>
                  <a:cubicBezTo>
                    <a:pt x="50737" y="350552"/>
                    <a:pt x="64972" y="336385"/>
                    <a:pt x="82493" y="336385"/>
                  </a:cubicBezTo>
                  <a:close/>
                  <a:moveTo>
                    <a:pt x="490359" y="289450"/>
                  </a:moveTo>
                  <a:cubicBezTo>
                    <a:pt x="486395" y="290336"/>
                    <a:pt x="482764" y="292738"/>
                    <a:pt x="480406" y="296423"/>
                  </a:cubicBezTo>
                  <a:lnTo>
                    <a:pt x="442689" y="355436"/>
                  </a:lnTo>
                  <a:lnTo>
                    <a:pt x="432402" y="371557"/>
                  </a:lnTo>
                  <a:lnTo>
                    <a:pt x="409924" y="336367"/>
                  </a:lnTo>
                  <a:lnTo>
                    <a:pt x="384779" y="296994"/>
                  </a:lnTo>
                  <a:lnTo>
                    <a:pt x="384398" y="296423"/>
                  </a:lnTo>
                  <a:cubicBezTo>
                    <a:pt x="379683" y="289052"/>
                    <a:pt x="369873" y="286912"/>
                    <a:pt x="362492" y="291573"/>
                  </a:cubicBezTo>
                  <a:cubicBezTo>
                    <a:pt x="357491" y="294759"/>
                    <a:pt x="354872" y="300275"/>
                    <a:pt x="355205" y="305791"/>
                  </a:cubicBezTo>
                  <a:cubicBezTo>
                    <a:pt x="355300" y="308454"/>
                    <a:pt x="356158" y="311069"/>
                    <a:pt x="357682" y="313447"/>
                  </a:cubicBezTo>
                  <a:lnTo>
                    <a:pt x="372254" y="336367"/>
                  </a:lnTo>
                  <a:lnTo>
                    <a:pt x="405162" y="387725"/>
                  </a:lnTo>
                  <a:lnTo>
                    <a:pt x="389208" y="387725"/>
                  </a:lnTo>
                  <a:cubicBezTo>
                    <a:pt x="380445" y="387725"/>
                    <a:pt x="373350" y="394810"/>
                    <a:pt x="373350" y="403560"/>
                  </a:cubicBezTo>
                  <a:cubicBezTo>
                    <a:pt x="373350" y="409409"/>
                    <a:pt x="376588" y="414544"/>
                    <a:pt x="381303" y="417255"/>
                  </a:cubicBezTo>
                  <a:cubicBezTo>
                    <a:pt x="383589" y="418634"/>
                    <a:pt x="386303" y="419395"/>
                    <a:pt x="389208" y="419395"/>
                  </a:cubicBezTo>
                  <a:lnTo>
                    <a:pt x="416591" y="419395"/>
                  </a:lnTo>
                  <a:lnTo>
                    <a:pt x="416591" y="430522"/>
                  </a:lnTo>
                  <a:lnTo>
                    <a:pt x="389208" y="430522"/>
                  </a:lnTo>
                  <a:cubicBezTo>
                    <a:pt x="380445" y="430522"/>
                    <a:pt x="373350" y="437608"/>
                    <a:pt x="373350" y="446357"/>
                  </a:cubicBezTo>
                  <a:cubicBezTo>
                    <a:pt x="373350" y="448307"/>
                    <a:pt x="373731" y="450209"/>
                    <a:pt x="374350" y="451921"/>
                  </a:cubicBezTo>
                  <a:cubicBezTo>
                    <a:pt x="376540" y="457580"/>
                    <a:pt x="381779" y="461717"/>
                    <a:pt x="388065" y="462145"/>
                  </a:cubicBezTo>
                  <a:cubicBezTo>
                    <a:pt x="388446" y="462192"/>
                    <a:pt x="388827" y="462192"/>
                    <a:pt x="389208" y="462192"/>
                  </a:cubicBezTo>
                  <a:lnTo>
                    <a:pt x="416591" y="462192"/>
                  </a:lnTo>
                  <a:lnTo>
                    <a:pt x="416591" y="484352"/>
                  </a:lnTo>
                  <a:cubicBezTo>
                    <a:pt x="416591" y="493102"/>
                    <a:pt x="423687" y="500187"/>
                    <a:pt x="432450" y="500187"/>
                  </a:cubicBezTo>
                  <a:cubicBezTo>
                    <a:pt x="441212" y="500187"/>
                    <a:pt x="448356" y="493102"/>
                    <a:pt x="448356" y="484352"/>
                  </a:cubicBezTo>
                  <a:lnTo>
                    <a:pt x="448356" y="462192"/>
                  </a:lnTo>
                  <a:lnTo>
                    <a:pt x="475692" y="462192"/>
                  </a:lnTo>
                  <a:cubicBezTo>
                    <a:pt x="484454" y="462192"/>
                    <a:pt x="491598" y="455107"/>
                    <a:pt x="491598" y="446357"/>
                  </a:cubicBezTo>
                  <a:cubicBezTo>
                    <a:pt x="491598" y="437608"/>
                    <a:pt x="484454" y="430522"/>
                    <a:pt x="475692" y="430522"/>
                  </a:cubicBezTo>
                  <a:lnTo>
                    <a:pt x="448356" y="430522"/>
                  </a:lnTo>
                  <a:lnTo>
                    <a:pt x="448356" y="419347"/>
                  </a:lnTo>
                  <a:lnTo>
                    <a:pt x="475692" y="419347"/>
                  </a:lnTo>
                  <a:cubicBezTo>
                    <a:pt x="484454" y="419347"/>
                    <a:pt x="491598" y="412262"/>
                    <a:pt x="491598" y="403512"/>
                  </a:cubicBezTo>
                  <a:cubicBezTo>
                    <a:pt x="491598" y="394762"/>
                    <a:pt x="484454" y="387629"/>
                    <a:pt x="475692" y="387629"/>
                  </a:cubicBezTo>
                  <a:lnTo>
                    <a:pt x="459785" y="387629"/>
                  </a:lnTo>
                  <a:lnTo>
                    <a:pt x="507123" y="313447"/>
                  </a:lnTo>
                  <a:cubicBezTo>
                    <a:pt x="511837" y="306124"/>
                    <a:pt x="509694" y="296280"/>
                    <a:pt x="502313" y="291573"/>
                  </a:cubicBezTo>
                  <a:cubicBezTo>
                    <a:pt x="498622" y="289195"/>
                    <a:pt x="494324" y="288565"/>
                    <a:pt x="490359" y="289450"/>
                  </a:cubicBezTo>
                  <a:close/>
                  <a:moveTo>
                    <a:pt x="31765" y="224963"/>
                  </a:moveTo>
                  <a:lnTo>
                    <a:pt x="326647" y="224963"/>
                  </a:lnTo>
                  <a:cubicBezTo>
                    <a:pt x="315122" y="232379"/>
                    <a:pt x="304407" y="240984"/>
                    <a:pt x="294549" y="250826"/>
                  </a:cubicBezTo>
                  <a:cubicBezTo>
                    <a:pt x="278500" y="266942"/>
                    <a:pt x="265499" y="285388"/>
                    <a:pt x="255879" y="305831"/>
                  </a:cubicBezTo>
                  <a:lnTo>
                    <a:pt x="31765" y="305831"/>
                  </a:lnTo>
                  <a:cubicBezTo>
                    <a:pt x="14239" y="305831"/>
                    <a:pt x="0" y="291664"/>
                    <a:pt x="0" y="274168"/>
                  </a:cubicBezTo>
                  <a:lnTo>
                    <a:pt x="0" y="256673"/>
                  </a:lnTo>
                  <a:cubicBezTo>
                    <a:pt x="0" y="239178"/>
                    <a:pt x="14239" y="224963"/>
                    <a:pt x="31765" y="224963"/>
                  </a:cubicBezTo>
                  <a:close/>
                  <a:moveTo>
                    <a:pt x="432402" y="212825"/>
                  </a:moveTo>
                  <a:cubicBezTo>
                    <a:pt x="529553" y="212825"/>
                    <a:pt x="608274" y="291478"/>
                    <a:pt x="608226" y="388581"/>
                  </a:cubicBezTo>
                  <a:cubicBezTo>
                    <a:pt x="608226" y="485589"/>
                    <a:pt x="529506" y="564241"/>
                    <a:pt x="432355" y="564241"/>
                  </a:cubicBezTo>
                  <a:cubicBezTo>
                    <a:pt x="393780" y="564241"/>
                    <a:pt x="358110" y="551782"/>
                    <a:pt x="329155" y="530811"/>
                  </a:cubicBezTo>
                  <a:cubicBezTo>
                    <a:pt x="301391" y="510649"/>
                    <a:pt x="279675" y="482545"/>
                    <a:pt x="267484" y="449924"/>
                  </a:cubicBezTo>
                  <a:cubicBezTo>
                    <a:pt x="263579" y="439510"/>
                    <a:pt x="260626" y="428620"/>
                    <a:pt x="258816" y="417303"/>
                  </a:cubicBezTo>
                  <a:cubicBezTo>
                    <a:pt x="257292" y="407935"/>
                    <a:pt x="256435" y="398376"/>
                    <a:pt x="256435" y="388533"/>
                  </a:cubicBezTo>
                  <a:cubicBezTo>
                    <a:pt x="256435" y="370415"/>
                    <a:pt x="259197" y="352916"/>
                    <a:pt x="264340" y="336415"/>
                  </a:cubicBezTo>
                  <a:cubicBezTo>
                    <a:pt x="267674" y="325763"/>
                    <a:pt x="271960" y="315539"/>
                    <a:pt x="277151" y="305838"/>
                  </a:cubicBezTo>
                  <a:cubicBezTo>
                    <a:pt x="296629" y="269413"/>
                    <a:pt x="328584" y="240691"/>
                    <a:pt x="367301" y="225284"/>
                  </a:cubicBezTo>
                  <a:cubicBezTo>
                    <a:pt x="387446" y="217295"/>
                    <a:pt x="409400" y="212825"/>
                    <a:pt x="432402" y="212825"/>
                  </a:cubicBezTo>
                  <a:close/>
                  <a:moveTo>
                    <a:pt x="31760" y="113540"/>
                  </a:moveTo>
                  <a:lnTo>
                    <a:pt x="362842" y="113540"/>
                  </a:lnTo>
                  <a:cubicBezTo>
                    <a:pt x="380365" y="113540"/>
                    <a:pt x="394602" y="127755"/>
                    <a:pt x="394602" y="145250"/>
                  </a:cubicBezTo>
                  <a:lnTo>
                    <a:pt x="394602" y="162745"/>
                  </a:lnTo>
                  <a:cubicBezTo>
                    <a:pt x="394602" y="180241"/>
                    <a:pt x="380365" y="194408"/>
                    <a:pt x="362794" y="194408"/>
                  </a:cubicBezTo>
                  <a:lnTo>
                    <a:pt x="31760" y="194408"/>
                  </a:lnTo>
                  <a:cubicBezTo>
                    <a:pt x="14237" y="194408"/>
                    <a:pt x="0" y="180241"/>
                    <a:pt x="0" y="162745"/>
                  </a:cubicBezTo>
                  <a:lnTo>
                    <a:pt x="0" y="145250"/>
                  </a:lnTo>
                  <a:cubicBezTo>
                    <a:pt x="0" y="127755"/>
                    <a:pt x="14237" y="113540"/>
                    <a:pt x="31760" y="113540"/>
                  </a:cubicBezTo>
                  <a:close/>
                  <a:moveTo>
                    <a:pt x="82496" y="0"/>
                  </a:moveTo>
                  <a:lnTo>
                    <a:pt x="413509" y="0"/>
                  </a:lnTo>
                  <a:cubicBezTo>
                    <a:pt x="431031" y="0"/>
                    <a:pt x="445268" y="14219"/>
                    <a:pt x="445268" y="31719"/>
                  </a:cubicBezTo>
                  <a:lnTo>
                    <a:pt x="445268" y="49220"/>
                  </a:lnTo>
                  <a:cubicBezTo>
                    <a:pt x="445268" y="66720"/>
                    <a:pt x="431031" y="80939"/>
                    <a:pt x="413509" y="80939"/>
                  </a:cubicBezTo>
                  <a:lnTo>
                    <a:pt x="82496" y="80939"/>
                  </a:lnTo>
                  <a:cubicBezTo>
                    <a:pt x="64974" y="80939"/>
                    <a:pt x="50737" y="66720"/>
                    <a:pt x="50737" y="49220"/>
                  </a:cubicBezTo>
                  <a:lnTo>
                    <a:pt x="50737" y="31719"/>
                  </a:lnTo>
                  <a:cubicBezTo>
                    <a:pt x="50737" y="14219"/>
                    <a:pt x="64974" y="0"/>
                    <a:pt x="82496" y="0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45720" tIns="22860" rIns="45720" bIns="2286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34E23767-28EA-D59E-AA29-D17A3DC7577A}"/>
              </a:ext>
            </a:extLst>
          </p:cNvPr>
          <p:cNvGrpSpPr/>
          <p:nvPr userDrawn="1">
            <p:custDataLst>
              <p:tags r:id="rId8"/>
            </p:custDataLst>
          </p:nvPr>
        </p:nvGrpSpPr>
        <p:grpSpPr>
          <a:xfrm>
            <a:off x="4093731" y="3314701"/>
            <a:ext cx="376771" cy="376770"/>
            <a:chOff x="5416386" y="4687824"/>
            <a:chExt cx="523862" cy="523862"/>
          </a:xfrm>
        </p:grpSpPr>
        <p:sp>
          <p:nvSpPr>
            <p:cNvPr id="15" name="椭圆 14">
              <a:extLst>
                <a:ext uri="{FF2B5EF4-FFF2-40B4-BE49-F238E27FC236}">
                  <a16:creationId xmlns:a16="http://schemas.microsoft.com/office/drawing/2014/main" id="{082ED6E5-3E8A-9B89-2A17-710C9C255EB3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>
            <a:xfrm>
              <a:off x="5416386" y="4687824"/>
              <a:ext cx="523862" cy="523862"/>
            </a:xfrm>
            <a:prstGeom prst="ellipse">
              <a:avLst/>
            </a:prstGeom>
            <a:gradFill flip="none" rotWithShape="1">
              <a:gsLst>
                <a:gs pos="0">
                  <a:schemeClr val="tx1">
                    <a:lumMod val="65000"/>
                    <a:lumOff val="35000"/>
                  </a:schemeClr>
                </a:gs>
                <a:gs pos="100000">
                  <a:schemeClr val="tx1"/>
                </a:gs>
              </a:gsLst>
              <a:lin ang="18900000" scaled="1"/>
            </a:gradFill>
            <a:ln w="3810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  <a:lumOff val="35000"/>
                    </a:schemeClr>
                  </a:gs>
                </a:gsLst>
                <a:lin ang="18900000" scaled="1"/>
              </a:gradFill>
            </a:ln>
            <a:effectLst>
              <a:outerShdw blurRad="698500" dist="190500" dir="8100000" algn="tr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1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16" name="椭圆 19">
              <a:extLst>
                <a:ext uri="{FF2B5EF4-FFF2-40B4-BE49-F238E27FC236}">
                  <a16:creationId xmlns:a16="http://schemas.microsoft.com/office/drawing/2014/main" id="{5D4F2D8A-F010-1FBA-1197-66E54987DF39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>
              <a:off x="5542205" y="4825314"/>
              <a:ext cx="274294" cy="248886"/>
            </a:xfrm>
            <a:custGeom>
              <a:gdLst>
                <a:gd name="connsiteX0" fmla="*/ 116112 w 607919"/>
                <a:gd name="connsiteY0" fmla="*/ 473652 h 551610"/>
                <a:gd name="connsiteX1" fmla="*/ 118901 w 607919"/>
                <a:gd name="connsiteY1" fmla="*/ 480423 h 551610"/>
                <a:gd name="connsiteX2" fmla="*/ 118901 w 607919"/>
                <a:gd name="connsiteY2" fmla="*/ 551610 h 551610"/>
                <a:gd name="connsiteX3" fmla="*/ 55604 w 607919"/>
                <a:gd name="connsiteY3" fmla="*/ 551610 h 551610"/>
                <a:gd name="connsiteX4" fmla="*/ 55604 w 607919"/>
                <a:gd name="connsiteY4" fmla="*/ 540851 h 551610"/>
                <a:gd name="connsiteX5" fmla="*/ 65255 w 607919"/>
                <a:gd name="connsiteY5" fmla="*/ 520583 h 551610"/>
                <a:gd name="connsiteX6" fmla="*/ 83555 w 607919"/>
                <a:gd name="connsiteY6" fmla="*/ 502317 h 551610"/>
                <a:gd name="connsiteX7" fmla="*/ 109375 w 607919"/>
                <a:gd name="connsiteY7" fmla="*/ 476545 h 551610"/>
                <a:gd name="connsiteX8" fmla="*/ 116112 w 607919"/>
                <a:gd name="connsiteY8" fmla="*/ 473652 h 551610"/>
                <a:gd name="connsiteX9" fmla="*/ 199155 w 607919"/>
                <a:gd name="connsiteY9" fmla="*/ 390799 h 551610"/>
                <a:gd name="connsiteX10" fmla="*/ 201956 w 607919"/>
                <a:gd name="connsiteY10" fmla="*/ 397632 h 551610"/>
                <a:gd name="connsiteX11" fmla="*/ 201956 w 607919"/>
                <a:gd name="connsiteY11" fmla="*/ 551610 h 551610"/>
                <a:gd name="connsiteX12" fmla="*/ 145363 w 607919"/>
                <a:gd name="connsiteY12" fmla="*/ 551610 h 551610"/>
                <a:gd name="connsiteX13" fmla="*/ 145363 w 607919"/>
                <a:gd name="connsiteY13" fmla="*/ 454170 h 551610"/>
                <a:gd name="connsiteX14" fmla="*/ 154879 w 607919"/>
                <a:gd name="connsiteY14" fmla="*/ 431030 h 551610"/>
                <a:gd name="connsiteX15" fmla="*/ 192315 w 607919"/>
                <a:gd name="connsiteY15" fmla="*/ 393630 h 551610"/>
                <a:gd name="connsiteX16" fmla="*/ 199155 w 607919"/>
                <a:gd name="connsiteY16" fmla="*/ 390799 h 551610"/>
                <a:gd name="connsiteX17" fmla="*/ 231082 w 607919"/>
                <a:gd name="connsiteY17" fmla="*/ 388245 h 551610"/>
                <a:gd name="connsiteX18" fmla="*/ 237930 w 607919"/>
                <a:gd name="connsiteY18" fmla="*/ 391091 h 551610"/>
                <a:gd name="connsiteX19" fmla="*/ 266763 w 607919"/>
                <a:gd name="connsiteY19" fmla="*/ 419867 h 551610"/>
                <a:gd name="connsiteX20" fmla="*/ 275915 w 607919"/>
                <a:gd name="connsiteY20" fmla="*/ 428875 h 551610"/>
                <a:gd name="connsiteX21" fmla="*/ 284941 w 607919"/>
                <a:gd name="connsiteY21" fmla="*/ 451520 h 551610"/>
                <a:gd name="connsiteX22" fmla="*/ 284941 w 607919"/>
                <a:gd name="connsiteY22" fmla="*/ 551610 h 551610"/>
                <a:gd name="connsiteX23" fmla="*/ 228277 w 607919"/>
                <a:gd name="connsiteY23" fmla="*/ 551610 h 551610"/>
                <a:gd name="connsiteX24" fmla="*/ 228277 w 607919"/>
                <a:gd name="connsiteY24" fmla="*/ 394969 h 551610"/>
                <a:gd name="connsiteX25" fmla="*/ 231082 w 607919"/>
                <a:gd name="connsiteY25" fmla="*/ 388245 h 551610"/>
                <a:gd name="connsiteX26" fmla="*/ 365148 w 607919"/>
                <a:gd name="connsiteY26" fmla="*/ 381336 h 551610"/>
                <a:gd name="connsiteX27" fmla="*/ 367997 w 607919"/>
                <a:gd name="connsiteY27" fmla="*/ 388122 h 551610"/>
                <a:gd name="connsiteX28" fmla="*/ 367997 w 607919"/>
                <a:gd name="connsiteY28" fmla="*/ 551610 h 551610"/>
                <a:gd name="connsiteX29" fmla="*/ 311262 w 607919"/>
                <a:gd name="connsiteY29" fmla="*/ 551610 h 551610"/>
                <a:gd name="connsiteX30" fmla="*/ 311262 w 607919"/>
                <a:gd name="connsiteY30" fmla="*/ 444661 h 551610"/>
                <a:gd name="connsiteX31" fmla="*/ 316898 w 607919"/>
                <a:gd name="connsiteY31" fmla="*/ 425523 h 551610"/>
                <a:gd name="connsiteX32" fmla="*/ 322534 w 607919"/>
                <a:gd name="connsiteY32" fmla="*/ 419894 h 551610"/>
                <a:gd name="connsiteX33" fmla="*/ 358353 w 607919"/>
                <a:gd name="connsiteY33" fmla="*/ 384120 h 551610"/>
                <a:gd name="connsiteX34" fmla="*/ 365148 w 607919"/>
                <a:gd name="connsiteY34" fmla="*/ 381336 h 551610"/>
                <a:gd name="connsiteX35" fmla="*/ 448177 w 607919"/>
                <a:gd name="connsiteY35" fmla="*/ 298352 h 551610"/>
                <a:gd name="connsiteX36" fmla="*/ 450982 w 607919"/>
                <a:gd name="connsiteY36" fmla="*/ 305139 h 551610"/>
                <a:gd name="connsiteX37" fmla="*/ 450982 w 607919"/>
                <a:gd name="connsiteY37" fmla="*/ 551610 h 551610"/>
                <a:gd name="connsiteX38" fmla="*/ 394318 w 607919"/>
                <a:gd name="connsiteY38" fmla="*/ 551610 h 551610"/>
                <a:gd name="connsiteX39" fmla="*/ 394318 w 607919"/>
                <a:gd name="connsiteY39" fmla="*/ 361815 h 551610"/>
                <a:gd name="connsiteX40" fmla="*/ 403846 w 607919"/>
                <a:gd name="connsiteY40" fmla="*/ 338669 h 551610"/>
                <a:gd name="connsiteX41" fmla="*/ 441329 w 607919"/>
                <a:gd name="connsiteY41" fmla="*/ 301136 h 551610"/>
                <a:gd name="connsiteX42" fmla="*/ 448177 w 607919"/>
                <a:gd name="connsiteY42" fmla="*/ 298352 h 551610"/>
                <a:gd name="connsiteX43" fmla="*/ 527085 w 607919"/>
                <a:gd name="connsiteY43" fmla="*/ 219452 h 551610"/>
                <a:gd name="connsiteX44" fmla="*/ 529874 w 607919"/>
                <a:gd name="connsiteY44" fmla="*/ 226177 h 551610"/>
                <a:gd name="connsiteX45" fmla="*/ 529874 w 607919"/>
                <a:gd name="connsiteY45" fmla="*/ 551610 h 551610"/>
                <a:gd name="connsiteX46" fmla="*/ 477232 w 607919"/>
                <a:gd name="connsiteY46" fmla="*/ 551610 h 551610"/>
                <a:gd name="connsiteX47" fmla="*/ 477232 w 607919"/>
                <a:gd name="connsiteY47" fmla="*/ 278727 h 551610"/>
                <a:gd name="connsiteX48" fmla="*/ 486883 w 607919"/>
                <a:gd name="connsiteY48" fmla="*/ 255580 h 551610"/>
                <a:gd name="connsiteX49" fmla="*/ 520348 w 607919"/>
                <a:gd name="connsiteY49" fmla="*/ 222298 h 551610"/>
                <a:gd name="connsiteX50" fmla="*/ 527085 w 607919"/>
                <a:gd name="connsiteY50" fmla="*/ 219452 h 551610"/>
                <a:gd name="connsiteX51" fmla="*/ 387769 w 607919"/>
                <a:gd name="connsiteY51" fmla="*/ 0 h 551610"/>
                <a:gd name="connsiteX52" fmla="*/ 580729 w 607919"/>
                <a:gd name="connsiteY52" fmla="*/ 0 h 551610"/>
                <a:gd name="connsiteX53" fmla="*/ 607919 w 607919"/>
                <a:gd name="connsiteY53" fmla="*/ 26022 h 551610"/>
                <a:gd name="connsiteX54" fmla="*/ 607919 w 607919"/>
                <a:gd name="connsiteY54" fmla="*/ 219812 h 551610"/>
                <a:gd name="connsiteX55" fmla="*/ 598271 w 607919"/>
                <a:gd name="connsiteY55" fmla="*/ 223815 h 551610"/>
                <a:gd name="connsiteX56" fmla="*/ 530610 w 607919"/>
                <a:gd name="connsiteY56" fmla="*/ 156258 h 551610"/>
                <a:gd name="connsiteX57" fmla="*/ 304320 w 607919"/>
                <a:gd name="connsiteY57" fmla="*/ 382325 h 551610"/>
                <a:gd name="connsiteX58" fmla="*/ 285024 w 607919"/>
                <a:gd name="connsiteY58" fmla="*/ 382325 h 551610"/>
                <a:gd name="connsiteX59" fmla="*/ 216360 w 607919"/>
                <a:gd name="connsiteY59" fmla="*/ 313767 h 551610"/>
                <a:gd name="connsiteX60" fmla="*/ 94068 w 607919"/>
                <a:gd name="connsiteY60" fmla="*/ 435996 h 551610"/>
                <a:gd name="connsiteX61" fmla="*/ 17260 w 607919"/>
                <a:gd name="connsiteY61" fmla="*/ 435996 h 551610"/>
                <a:gd name="connsiteX62" fmla="*/ 15882 w 607919"/>
                <a:gd name="connsiteY62" fmla="*/ 434745 h 551610"/>
                <a:gd name="connsiteX63" fmla="*/ 15882 w 607919"/>
                <a:gd name="connsiteY63" fmla="*/ 358055 h 551610"/>
                <a:gd name="connsiteX64" fmla="*/ 206837 w 607919"/>
                <a:gd name="connsiteY64" fmla="*/ 167267 h 551610"/>
                <a:gd name="connsiteX65" fmla="*/ 226008 w 607919"/>
                <a:gd name="connsiteY65" fmla="*/ 167267 h 551610"/>
                <a:gd name="connsiteX66" fmla="*/ 294672 w 607919"/>
                <a:gd name="connsiteY66" fmla="*/ 235701 h 551610"/>
                <a:gd name="connsiteX67" fmla="*/ 424481 w 607919"/>
                <a:gd name="connsiteY67" fmla="*/ 105965 h 551610"/>
                <a:gd name="connsiteX68" fmla="*/ 452423 w 607919"/>
                <a:gd name="connsiteY68" fmla="*/ 78192 h 551610"/>
                <a:gd name="connsiteX69" fmla="*/ 383885 w 607919"/>
                <a:gd name="connsiteY69" fmla="*/ 9633 h 551610"/>
                <a:gd name="connsiteX70" fmla="*/ 387769 w 607919"/>
                <a:gd name="connsiteY70" fmla="*/ 0 h 5516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607919" h="551610">
                  <a:moveTo>
                    <a:pt x="116112" y="473652"/>
                  </a:moveTo>
                  <a:cubicBezTo>
                    <a:pt x="117836" y="474356"/>
                    <a:pt x="118901" y="476670"/>
                    <a:pt x="118901" y="480423"/>
                  </a:cubicBezTo>
                  <a:lnTo>
                    <a:pt x="118901" y="551610"/>
                  </a:lnTo>
                  <a:lnTo>
                    <a:pt x="55604" y="551610"/>
                  </a:lnTo>
                  <a:lnTo>
                    <a:pt x="55604" y="540851"/>
                  </a:lnTo>
                  <a:cubicBezTo>
                    <a:pt x="55604" y="534971"/>
                    <a:pt x="59991" y="525838"/>
                    <a:pt x="65255" y="520583"/>
                  </a:cubicBezTo>
                  <a:lnTo>
                    <a:pt x="83555" y="502317"/>
                  </a:lnTo>
                  <a:lnTo>
                    <a:pt x="109375" y="476545"/>
                  </a:lnTo>
                  <a:cubicBezTo>
                    <a:pt x="112007" y="473855"/>
                    <a:pt x="114389" y="472948"/>
                    <a:pt x="116112" y="473652"/>
                  </a:cubicBezTo>
                  <a:close/>
                  <a:moveTo>
                    <a:pt x="199155" y="390799"/>
                  </a:moveTo>
                  <a:cubicBezTo>
                    <a:pt x="200892" y="391534"/>
                    <a:pt x="201956" y="393880"/>
                    <a:pt x="201956" y="397632"/>
                  </a:cubicBezTo>
                  <a:lnTo>
                    <a:pt x="201956" y="551610"/>
                  </a:lnTo>
                  <a:lnTo>
                    <a:pt x="145363" y="551610"/>
                  </a:lnTo>
                  <a:lnTo>
                    <a:pt x="145363" y="454170"/>
                  </a:lnTo>
                  <a:cubicBezTo>
                    <a:pt x="145363" y="446665"/>
                    <a:pt x="149620" y="436283"/>
                    <a:pt x="154879" y="431030"/>
                  </a:cubicBezTo>
                  <a:lnTo>
                    <a:pt x="192315" y="393630"/>
                  </a:lnTo>
                  <a:cubicBezTo>
                    <a:pt x="195007" y="390941"/>
                    <a:pt x="197417" y="390065"/>
                    <a:pt x="199155" y="390799"/>
                  </a:cubicBezTo>
                  <a:close/>
                  <a:moveTo>
                    <a:pt x="231082" y="388245"/>
                  </a:moveTo>
                  <a:cubicBezTo>
                    <a:pt x="232822" y="387525"/>
                    <a:pt x="235235" y="388401"/>
                    <a:pt x="237930" y="391091"/>
                  </a:cubicBezTo>
                  <a:lnTo>
                    <a:pt x="266763" y="419867"/>
                  </a:lnTo>
                  <a:lnTo>
                    <a:pt x="275915" y="428875"/>
                  </a:lnTo>
                  <a:cubicBezTo>
                    <a:pt x="280929" y="433879"/>
                    <a:pt x="284941" y="444013"/>
                    <a:pt x="284941" y="451520"/>
                  </a:cubicBezTo>
                  <a:lnTo>
                    <a:pt x="284941" y="551610"/>
                  </a:lnTo>
                  <a:lnTo>
                    <a:pt x="228277" y="551610"/>
                  </a:lnTo>
                  <a:lnTo>
                    <a:pt x="228277" y="394969"/>
                  </a:lnTo>
                  <a:cubicBezTo>
                    <a:pt x="228277" y="391278"/>
                    <a:pt x="229343" y="388964"/>
                    <a:pt x="231082" y="388245"/>
                  </a:cubicBezTo>
                  <a:close/>
                  <a:moveTo>
                    <a:pt x="365148" y="381336"/>
                  </a:moveTo>
                  <a:cubicBezTo>
                    <a:pt x="366901" y="382055"/>
                    <a:pt x="367997" y="384370"/>
                    <a:pt x="367997" y="388122"/>
                  </a:cubicBezTo>
                  <a:lnTo>
                    <a:pt x="367997" y="551610"/>
                  </a:lnTo>
                  <a:lnTo>
                    <a:pt x="311262" y="551610"/>
                  </a:lnTo>
                  <a:lnTo>
                    <a:pt x="311262" y="444661"/>
                  </a:lnTo>
                  <a:cubicBezTo>
                    <a:pt x="311262" y="437156"/>
                    <a:pt x="313767" y="428650"/>
                    <a:pt x="316898" y="425523"/>
                  </a:cubicBezTo>
                  <a:cubicBezTo>
                    <a:pt x="320029" y="422396"/>
                    <a:pt x="322534" y="419894"/>
                    <a:pt x="322534" y="419894"/>
                  </a:cubicBezTo>
                  <a:lnTo>
                    <a:pt x="358353" y="384120"/>
                  </a:lnTo>
                  <a:cubicBezTo>
                    <a:pt x="360983" y="381493"/>
                    <a:pt x="363394" y="380617"/>
                    <a:pt x="365148" y="381336"/>
                  </a:cubicBezTo>
                  <a:close/>
                  <a:moveTo>
                    <a:pt x="448177" y="298352"/>
                  </a:moveTo>
                  <a:cubicBezTo>
                    <a:pt x="449916" y="299071"/>
                    <a:pt x="450982" y="301386"/>
                    <a:pt x="450982" y="305139"/>
                  </a:cubicBezTo>
                  <a:lnTo>
                    <a:pt x="450982" y="551610"/>
                  </a:lnTo>
                  <a:lnTo>
                    <a:pt x="394318" y="551610"/>
                  </a:lnTo>
                  <a:lnTo>
                    <a:pt x="394318" y="361815"/>
                  </a:lnTo>
                  <a:cubicBezTo>
                    <a:pt x="394318" y="354308"/>
                    <a:pt x="398580" y="343924"/>
                    <a:pt x="403846" y="338669"/>
                  </a:cubicBezTo>
                  <a:lnTo>
                    <a:pt x="441329" y="301136"/>
                  </a:lnTo>
                  <a:cubicBezTo>
                    <a:pt x="444024" y="298508"/>
                    <a:pt x="446438" y="297633"/>
                    <a:pt x="448177" y="298352"/>
                  </a:cubicBezTo>
                  <a:close/>
                  <a:moveTo>
                    <a:pt x="527085" y="219452"/>
                  </a:moveTo>
                  <a:cubicBezTo>
                    <a:pt x="528809" y="220171"/>
                    <a:pt x="529874" y="222486"/>
                    <a:pt x="529874" y="226177"/>
                  </a:cubicBezTo>
                  <a:lnTo>
                    <a:pt x="529874" y="551610"/>
                  </a:lnTo>
                  <a:lnTo>
                    <a:pt x="477232" y="551610"/>
                  </a:lnTo>
                  <a:lnTo>
                    <a:pt x="477232" y="278727"/>
                  </a:lnTo>
                  <a:cubicBezTo>
                    <a:pt x="477232" y="271345"/>
                    <a:pt x="481494" y="260960"/>
                    <a:pt x="486883" y="255580"/>
                  </a:cubicBezTo>
                  <a:lnTo>
                    <a:pt x="520348" y="222298"/>
                  </a:lnTo>
                  <a:cubicBezTo>
                    <a:pt x="522980" y="219608"/>
                    <a:pt x="525362" y="218732"/>
                    <a:pt x="527085" y="219452"/>
                  </a:cubicBezTo>
                  <a:close/>
                  <a:moveTo>
                    <a:pt x="387769" y="0"/>
                  </a:moveTo>
                  <a:lnTo>
                    <a:pt x="580729" y="0"/>
                  </a:lnTo>
                  <a:cubicBezTo>
                    <a:pt x="594512" y="0"/>
                    <a:pt x="607919" y="12135"/>
                    <a:pt x="607919" y="26022"/>
                  </a:cubicBezTo>
                  <a:lnTo>
                    <a:pt x="607919" y="219812"/>
                  </a:lnTo>
                  <a:cubicBezTo>
                    <a:pt x="607919" y="227318"/>
                    <a:pt x="603534" y="229070"/>
                    <a:pt x="598271" y="223815"/>
                  </a:cubicBezTo>
                  <a:lnTo>
                    <a:pt x="530610" y="156258"/>
                  </a:lnTo>
                  <a:lnTo>
                    <a:pt x="304320" y="382325"/>
                  </a:lnTo>
                  <a:cubicBezTo>
                    <a:pt x="298932" y="387580"/>
                    <a:pt x="290412" y="387580"/>
                    <a:pt x="285024" y="382325"/>
                  </a:cubicBezTo>
                  <a:lnTo>
                    <a:pt x="216360" y="313767"/>
                  </a:lnTo>
                  <a:lnTo>
                    <a:pt x="94068" y="435996"/>
                  </a:lnTo>
                  <a:cubicBezTo>
                    <a:pt x="72767" y="457264"/>
                    <a:pt x="38435" y="457264"/>
                    <a:pt x="17260" y="435996"/>
                  </a:cubicBezTo>
                  <a:lnTo>
                    <a:pt x="15882" y="434745"/>
                  </a:lnTo>
                  <a:cubicBezTo>
                    <a:pt x="-5294" y="413477"/>
                    <a:pt x="-5294" y="379198"/>
                    <a:pt x="15882" y="358055"/>
                  </a:cubicBezTo>
                  <a:lnTo>
                    <a:pt x="206837" y="167267"/>
                  </a:lnTo>
                  <a:cubicBezTo>
                    <a:pt x="212100" y="161888"/>
                    <a:pt x="220745" y="161888"/>
                    <a:pt x="226008" y="167267"/>
                  </a:cubicBezTo>
                  <a:lnTo>
                    <a:pt x="294672" y="235701"/>
                  </a:lnTo>
                  <a:lnTo>
                    <a:pt x="424481" y="105965"/>
                  </a:lnTo>
                  <a:lnTo>
                    <a:pt x="452423" y="78192"/>
                  </a:lnTo>
                  <a:lnTo>
                    <a:pt x="383885" y="9633"/>
                  </a:lnTo>
                  <a:cubicBezTo>
                    <a:pt x="378497" y="4379"/>
                    <a:pt x="380376" y="0"/>
                    <a:pt x="38776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45720" tIns="22860" rIns="45720" bIns="2286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grpSp>
        <p:nvGrpSpPr>
          <p:cNvPr id="17" name="组合 16">
            <a:extLst>
              <a:ext uri="{FF2B5EF4-FFF2-40B4-BE49-F238E27FC236}">
                <a16:creationId xmlns:a16="http://schemas.microsoft.com/office/drawing/2014/main" id="{4E84EC73-8641-33FD-938E-92471D38E62E}"/>
              </a:ext>
            </a:extLst>
          </p:cNvPr>
          <p:cNvGrpSpPr/>
          <p:nvPr userDrawn="1">
            <p:custDataLst>
              <p:tags r:id="rId11"/>
            </p:custDataLst>
          </p:nvPr>
        </p:nvGrpSpPr>
        <p:grpSpPr>
          <a:xfrm>
            <a:off x="4694543" y="3314702"/>
            <a:ext cx="376771" cy="376770"/>
            <a:chOff x="6251755" y="4687821"/>
            <a:chExt cx="523862" cy="523861"/>
          </a:xfrm>
        </p:grpSpPr>
        <p:sp>
          <p:nvSpPr>
            <p:cNvPr id="18" name="椭圆 17">
              <a:extLst>
                <a:ext uri="{FF2B5EF4-FFF2-40B4-BE49-F238E27FC236}">
                  <a16:creationId xmlns:a16="http://schemas.microsoft.com/office/drawing/2014/main" id="{0B81A74F-4CE8-30D5-98A5-01F20CCE2B76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6251755" y="4687821"/>
              <a:ext cx="523862" cy="523861"/>
            </a:xfrm>
            <a:prstGeom prst="ellipse">
              <a:avLst/>
            </a:prstGeom>
            <a:gradFill flip="none" rotWithShape="1">
              <a:gsLst>
                <a:gs pos="0">
                  <a:schemeClr val="bg1"/>
                </a:gs>
                <a:gs pos="100000">
                  <a:srgbClr val="DBDBDB"/>
                </a:gs>
              </a:gsLst>
              <a:lin ang="18900000" scaled="1"/>
            </a:gradFill>
            <a:ln w="38100">
              <a:gradFill flip="none" rotWithShape="1">
                <a:gsLst>
                  <a:gs pos="0">
                    <a:srgbClr val="DBDBDB"/>
                  </a:gs>
                  <a:gs pos="100000">
                    <a:schemeClr val="bg1"/>
                  </a:gs>
                </a:gsLst>
                <a:lin ang="18900000" scaled="1"/>
              </a:gradFill>
            </a:ln>
            <a:effectLst>
              <a:outerShdw blurRad="698500" dist="190500" dir="8100000" algn="tr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1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19" name="椭圆 20">
              <a:extLst>
                <a:ext uri="{FF2B5EF4-FFF2-40B4-BE49-F238E27FC236}">
                  <a16:creationId xmlns:a16="http://schemas.microsoft.com/office/drawing/2014/main" id="{85D77309-DED6-3210-583A-BDE906988336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6376537" y="4837057"/>
              <a:ext cx="274294" cy="225402"/>
            </a:xfrm>
            <a:custGeom>
              <a:gdLst>
                <a:gd name="connsiteX0" fmla="*/ 149810 w 601358"/>
                <a:gd name="connsiteY0" fmla="*/ 368705 h 494170"/>
                <a:gd name="connsiteX1" fmla="*/ 601358 w 601358"/>
                <a:gd name="connsiteY1" fmla="*/ 368705 h 494170"/>
                <a:gd name="connsiteX2" fmla="*/ 601358 w 601358"/>
                <a:gd name="connsiteY2" fmla="*/ 450843 h 494170"/>
                <a:gd name="connsiteX3" fmla="*/ 149810 w 601358"/>
                <a:gd name="connsiteY3" fmla="*/ 450843 h 494170"/>
                <a:gd name="connsiteX4" fmla="*/ 60226 w 601358"/>
                <a:gd name="connsiteY4" fmla="*/ 368705 h 494170"/>
                <a:gd name="connsiteX5" fmla="*/ 95752 w 601358"/>
                <a:gd name="connsiteY5" fmla="*/ 380094 h 494170"/>
                <a:gd name="connsiteX6" fmla="*/ 109588 w 601358"/>
                <a:gd name="connsiteY6" fmla="*/ 413141 h 494170"/>
                <a:gd name="connsiteX7" fmla="*/ 109401 w 601358"/>
                <a:gd name="connsiteY7" fmla="*/ 413514 h 494170"/>
                <a:gd name="connsiteX8" fmla="*/ 81728 w 601358"/>
                <a:gd name="connsiteY8" fmla="*/ 413514 h 494170"/>
                <a:gd name="connsiteX9" fmla="*/ 76119 w 601358"/>
                <a:gd name="connsiteY9" fmla="*/ 395964 h 494170"/>
                <a:gd name="connsiteX10" fmla="*/ 59852 w 601358"/>
                <a:gd name="connsiteY10" fmla="*/ 390363 h 494170"/>
                <a:gd name="connsiteX11" fmla="*/ 44146 w 601358"/>
                <a:gd name="connsiteY11" fmla="*/ 398204 h 494170"/>
                <a:gd name="connsiteX12" fmla="*/ 37602 w 601358"/>
                <a:gd name="connsiteY12" fmla="*/ 418555 h 494170"/>
                <a:gd name="connsiteX13" fmla="*/ 37602 w 601358"/>
                <a:gd name="connsiteY13" fmla="*/ 444133 h 494170"/>
                <a:gd name="connsiteX14" fmla="*/ 44707 w 601358"/>
                <a:gd name="connsiteY14" fmla="*/ 464857 h 494170"/>
                <a:gd name="connsiteX15" fmla="*/ 62096 w 601358"/>
                <a:gd name="connsiteY15" fmla="*/ 472699 h 494170"/>
                <a:gd name="connsiteX16" fmla="*/ 76680 w 601358"/>
                <a:gd name="connsiteY16" fmla="*/ 467471 h 494170"/>
                <a:gd name="connsiteX17" fmla="*/ 81541 w 601358"/>
                <a:gd name="connsiteY17" fmla="*/ 450855 h 494170"/>
                <a:gd name="connsiteX18" fmla="*/ 109214 w 601358"/>
                <a:gd name="connsiteY18" fmla="*/ 450855 h 494170"/>
                <a:gd name="connsiteX19" fmla="*/ 109401 w 601358"/>
                <a:gd name="connsiteY19" fmla="*/ 450668 h 494170"/>
                <a:gd name="connsiteX20" fmla="*/ 96500 w 601358"/>
                <a:gd name="connsiteY20" fmla="*/ 482968 h 494170"/>
                <a:gd name="connsiteX21" fmla="*/ 61909 w 601358"/>
                <a:gd name="connsiteY21" fmla="*/ 494170 h 494170"/>
                <a:gd name="connsiteX22" fmla="*/ 24887 w 601358"/>
                <a:gd name="connsiteY22" fmla="*/ 480354 h 494170"/>
                <a:gd name="connsiteX23" fmla="*/ 10303 w 601358"/>
                <a:gd name="connsiteY23" fmla="*/ 444133 h 494170"/>
                <a:gd name="connsiteX24" fmla="*/ 10303 w 601358"/>
                <a:gd name="connsiteY24" fmla="*/ 418742 h 494170"/>
                <a:gd name="connsiteX25" fmla="*/ 24326 w 601358"/>
                <a:gd name="connsiteY25" fmla="*/ 382521 h 494170"/>
                <a:gd name="connsiteX26" fmla="*/ 60226 w 601358"/>
                <a:gd name="connsiteY26" fmla="*/ 368705 h 494170"/>
                <a:gd name="connsiteX27" fmla="*/ 42655 w 601358"/>
                <a:gd name="connsiteY27" fmla="*/ 256640 h 494170"/>
                <a:gd name="connsiteX28" fmla="*/ 42655 w 601358"/>
                <a:gd name="connsiteY28" fmla="*/ 286523 h 494170"/>
                <a:gd name="connsiteX29" fmla="*/ 63034 w 601358"/>
                <a:gd name="connsiteY29" fmla="*/ 286523 h 494170"/>
                <a:gd name="connsiteX30" fmla="*/ 76683 w 601358"/>
                <a:gd name="connsiteY30" fmla="*/ 283161 h 494170"/>
                <a:gd name="connsiteX31" fmla="*/ 81170 w 601358"/>
                <a:gd name="connsiteY31" fmla="*/ 272515 h 494170"/>
                <a:gd name="connsiteX32" fmla="*/ 77430 w 601358"/>
                <a:gd name="connsiteY32" fmla="*/ 260562 h 494170"/>
                <a:gd name="connsiteX33" fmla="*/ 64717 w 601358"/>
                <a:gd name="connsiteY33" fmla="*/ 256640 h 494170"/>
                <a:gd name="connsiteX34" fmla="*/ 42655 w 601358"/>
                <a:gd name="connsiteY34" fmla="*/ 209200 h 494170"/>
                <a:gd name="connsiteX35" fmla="*/ 42655 w 601358"/>
                <a:gd name="connsiteY35" fmla="*/ 236655 h 494170"/>
                <a:gd name="connsiteX36" fmla="*/ 57612 w 601358"/>
                <a:gd name="connsiteY36" fmla="*/ 236655 h 494170"/>
                <a:gd name="connsiteX37" fmla="*/ 72008 w 601358"/>
                <a:gd name="connsiteY37" fmla="*/ 233480 h 494170"/>
                <a:gd name="connsiteX38" fmla="*/ 76870 w 601358"/>
                <a:gd name="connsiteY38" fmla="*/ 223768 h 494170"/>
                <a:gd name="connsiteX39" fmla="*/ 72008 w 601358"/>
                <a:gd name="connsiteY39" fmla="*/ 212562 h 494170"/>
                <a:gd name="connsiteX40" fmla="*/ 57052 w 601358"/>
                <a:gd name="connsiteY40" fmla="*/ 209200 h 494170"/>
                <a:gd name="connsiteX41" fmla="*/ 149810 w 601358"/>
                <a:gd name="connsiteY41" fmla="*/ 206757 h 494170"/>
                <a:gd name="connsiteX42" fmla="*/ 601358 w 601358"/>
                <a:gd name="connsiteY42" fmla="*/ 206757 h 494170"/>
                <a:gd name="connsiteX43" fmla="*/ 601358 w 601358"/>
                <a:gd name="connsiteY43" fmla="*/ 288895 h 494170"/>
                <a:gd name="connsiteX44" fmla="*/ 149810 w 601358"/>
                <a:gd name="connsiteY44" fmla="*/ 288895 h 494170"/>
                <a:gd name="connsiteX45" fmla="*/ 15172 w 601358"/>
                <a:gd name="connsiteY45" fmla="*/ 186787 h 494170"/>
                <a:gd name="connsiteX46" fmla="*/ 57052 w 601358"/>
                <a:gd name="connsiteY46" fmla="*/ 186787 h 494170"/>
                <a:gd name="connsiteX47" fmla="*/ 92574 w 601358"/>
                <a:gd name="connsiteY47" fmla="*/ 195192 h 494170"/>
                <a:gd name="connsiteX48" fmla="*/ 105288 w 601358"/>
                <a:gd name="connsiteY48" fmla="*/ 220406 h 494170"/>
                <a:gd name="connsiteX49" fmla="*/ 101175 w 601358"/>
                <a:gd name="connsiteY49" fmla="*/ 235908 h 494170"/>
                <a:gd name="connsiteX50" fmla="*/ 88461 w 601358"/>
                <a:gd name="connsiteY50" fmla="*/ 245994 h 494170"/>
                <a:gd name="connsiteX51" fmla="*/ 104353 w 601358"/>
                <a:gd name="connsiteY51" fmla="*/ 255893 h 494170"/>
                <a:gd name="connsiteX52" fmla="*/ 109588 w 601358"/>
                <a:gd name="connsiteY52" fmla="*/ 272702 h 494170"/>
                <a:gd name="connsiteX53" fmla="*/ 97622 w 601358"/>
                <a:gd name="connsiteY53" fmla="*/ 299784 h 494170"/>
                <a:gd name="connsiteX54" fmla="*/ 63034 w 601358"/>
                <a:gd name="connsiteY54" fmla="*/ 308936 h 494170"/>
                <a:gd name="connsiteX55" fmla="*/ 15172 w 601358"/>
                <a:gd name="connsiteY55" fmla="*/ 308936 h 494170"/>
                <a:gd name="connsiteX56" fmla="*/ 149810 w 601358"/>
                <a:gd name="connsiteY56" fmla="*/ 39940 h 494170"/>
                <a:gd name="connsiteX57" fmla="*/ 601358 w 601358"/>
                <a:gd name="connsiteY57" fmla="*/ 39940 h 494170"/>
                <a:gd name="connsiteX58" fmla="*/ 601358 w 601358"/>
                <a:gd name="connsiteY58" fmla="*/ 122149 h 494170"/>
                <a:gd name="connsiteX59" fmla="*/ 149810 w 601358"/>
                <a:gd name="connsiteY59" fmla="*/ 122149 h 494170"/>
                <a:gd name="connsiteX60" fmla="*/ 54420 w 601358"/>
                <a:gd name="connsiteY60" fmla="*/ 32498 h 494170"/>
                <a:gd name="connsiteX61" fmla="*/ 41703 w 601358"/>
                <a:gd name="connsiteY61" fmla="*/ 77324 h 494170"/>
                <a:gd name="connsiteX62" fmla="*/ 67698 w 601358"/>
                <a:gd name="connsiteY62" fmla="*/ 77324 h 494170"/>
                <a:gd name="connsiteX63" fmla="*/ 54981 w 601358"/>
                <a:gd name="connsiteY63" fmla="*/ 32498 h 494170"/>
                <a:gd name="connsiteX64" fmla="*/ 39459 w 601358"/>
                <a:gd name="connsiteY64" fmla="*/ 0 h 494170"/>
                <a:gd name="connsiteX65" fmla="*/ 69942 w 601358"/>
                <a:gd name="connsiteY65" fmla="*/ 0 h 494170"/>
                <a:gd name="connsiteX66" fmla="*/ 109588 w 601358"/>
                <a:gd name="connsiteY66" fmla="*/ 122149 h 494170"/>
                <a:gd name="connsiteX67" fmla="*/ 80975 w 601358"/>
                <a:gd name="connsiteY67" fmla="*/ 122149 h 494170"/>
                <a:gd name="connsiteX68" fmla="*/ 74056 w 601358"/>
                <a:gd name="connsiteY68" fmla="*/ 97122 h 494170"/>
                <a:gd name="connsiteX69" fmla="*/ 35532 w 601358"/>
                <a:gd name="connsiteY69" fmla="*/ 97122 h 494170"/>
                <a:gd name="connsiteX70" fmla="*/ 28613 w 601358"/>
                <a:gd name="connsiteY70" fmla="*/ 122149 h 494170"/>
                <a:gd name="connsiteX71" fmla="*/ 0 w 601358"/>
                <a:gd name="connsiteY71" fmla="*/ 122149 h 4941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</a:cxnLst>
              <a:rect l="l" t="t" r="r" b="b"/>
              <a:pathLst>
                <a:path w="601358" h="494170">
                  <a:moveTo>
                    <a:pt x="149810" y="368705"/>
                  </a:moveTo>
                  <a:lnTo>
                    <a:pt x="601358" y="368705"/>
                  </a:lnTo>
                  <a:lnTo>
                    <a:pt x="601358" y="450843"/>
                  </a:lnTo>
                  <a:lnTo>
                    <a:pt x="149810" y="450843"/>
                  </a:lnTo>
                  <a:close/>
                  <a:moveTo>
                    <a:pt x="60226" y="368705"/>
                  </a:moveTo>
                  <a:cubicBezTo>
                    <a:pt x="75745" y="368705"/>
                    <a:pt x="87525" y="372439"/>
                    <a:pt x="95752" y="380094"/>
                  </a:cubicBezTo>
                  <a:cubicBezTo>
                    <a:pt x="103792" y="387935"/>
                    <a:pt x="108466" y="398764"/>
                    <a:pt x="109588" y="413141"/>
                  </a:cubicBezTo>
                  <a:lnTo>
                    <a:pt x="109401" y="413514"/>
                  </a:lnTo>
                  <a:lnTo>
                    <a:pt x="81728" y="413514"/>
                  </a:lnTo>
                  <a:cubicBezTo>
                    <a:pt x="81354" y="406046"/>
                    <a:pt x="79298" y="399885"/>
                    <a:pt x="76119" y="395964"/>
                  </a:cubicBezTo>
                  <a:cubicBezTo>
                    <a:pt x="72940" y="392043"/>
                    <a:pt x="67331" y="390363"/>
                    <a:pt x="59852" y="390363"/>
                  </a:cubicBezTo>
                  <a:cubicBezTo>
                    <a:pt x="53308" y="390363"/>
                    <a:pt x="47885" y="392977"/>
                    <a:pt x="44146" y="398204"/>
                  </a:cubicBezTo>
                  <a:cubicBezTo>
                    <a:pt x="40406" y="403432"/>
                    <a:pt x="37602" y="410153"/>
                    <a:pt x="37602" y="418555"/>
                  </a:cubicBezTo>
                  <a:lnTo>
                    <a:pt x="37602" y="444133"/>
                  </a:lnTo>
                  <a:cubicBezTo>
                    <a:pt x="37602" y="452535"/>
                    <a:pt x="40593" y="459630"/>
                    <a:pt x="44707" y="464857"/>
                  </a:cubicBezTo>
                  <a:cubicBezTo>
                    <a:pt x="48633" y="469899"/>
                    <a:pt x="55178" y="472699"/>
                    <a:pt x="62096" y="472699"/>
                  </a:cubicBezTo>
                  <a:cubicBezTo>
                    <a:pt x="69014" y="472699"/>
                    <a:pt x="73875" y="471205"/>
                    <a:pt x="76680" y="467471"/>
                  </a:cubicBezTo>
                  <a:cubicBezTo>
                    <a:pt x="79485" y="463924"/>
                    <a:pt x="81167" y="458323"/>
                    <a:pt x="81541" y="450855"/>
                  </a:cubicBezTo>
                  <a:lnTo>
                    <a:pt x="109214" y="450855"/>
                  </a:lnTo>
                  <a:lnTo>
                    <a:pt x="109401" y="450668"/>
                  </a:lnTo>
                  <a:cubicBezTo>
                    <a:pt x="108840" y="465044"/>
                    <a:pt x="104540" y="475313"/>
                    <a:pt x="96500" y="482968"/>
                  </a:cubicBezTo>
                  <a:cubicBezTo>
                    <a:pt x="88646" y="490436"/>
                    <a:pt x="77054" y="494170"/>
                    <a:pt x="61909" y="494170"/>
                  </a:cubicBezTo>
                  <a:cubicBezTo>
                    <a:pt x="46764" y="494170"/>
                    <a:pt x="34236" y="489689"/>
                    <a:pt x="24887" y="480354"/>
                  </a:cubicBezTo>
                  <a:cubicBezTo>
                    <a:pt x="15351" y="471019"/>
                    <a:pt x="10303" y="459070"/>
                    <a:pt x="10303" y="444133"/>
                  </a:cubicBezTo>
                  <a:lnTo>
                    <a:pt x="10303" y="418742"/>
                  </a:lnTo>
                  <a:cubicBezTo>
                    <a:pt x="10303" y="403992"/>
                    <a:pt x="15164" y="391856"/>
                    <a:pt x="24326" y="382521"/>
                  </a:cubicBezTo>
                  <a:cubicBezTo>
                    <a:pt x="33488" y="373186"/>
                    <a:pt x="45642" y="368705"/>
                    <a:pt x="60226" y="368705"/>
                  </a:cubicBezTo>
                  <a:close/>
                  <a:moveTo>
                    <a:pt x="42655" y="256640"/>
                  </a:moveTo>
                  <a:lnTo>
                    <a:pt x="42655" y="286523"/>
                  </a:lnTo>
                  <a:lnTo>
                    <a:pt x="63034" y="286523"/>
                  </a:lnTo>
                  <a:cubicBezTo>
                    <a:pt x="69204" y="286523"/>
                    <a:pt x="73691" y="285589"/>
                    <a:pt x="76683" y="283161"/>
                  </a:cubicBezTo>
                  <a:cubicBezTo>
                    <a:pt x="79674" y="280920"/>
                    <a:pt x="81170" y="277371"/>
                    <a:pt x="81170" y="272515"/>
                  </a:cubicBezTo>
                  <a:cubicBezTo>
                    <a:pt x="81170" y="267099"/>
                    <a:pt x="79861" y="263364"/>
                    <a:pt x="77430" y="260562"/>
                  </a:cubicBezTo>
                  <a:cubicBezTo>
                    <a:pt x="74813" y="257947"/>
                    <a:pt x="70513" y="256640"/>
                    <a:pt x="64717" y="256640"/>
                  </a:cubicBezTo>
                  <a:close/>
                  <a:moveTo>
                    <a:pt x="42655" y="209200"/>
                  </a:moveTo>
                  <a:lnTo>
                    <a:pt x="42655" y="236655"/>
                  </a:lnTo>
                  <a:lnTo>
                    <a:pt x="57612" y="236655"/>
                  </a:lnTo>
                  <a:cubicBezTo>
                    <a:pt x="64156" y="236655"/>
                    <a:pt x="68830" y="235908"/>
                    <a:pt x="72008" y="233480"/>
                  </a:cubicBezTo>
                  <a:cubicBezTo>
                    <a:pt x="75187" y="231052"/>
                    <a:pt x="76870" y="228250"/>
                    <a:pt x="76870" y="223768"/>
                  </a:cubicBezTo>
                  <a:cubicBezTo>
                    <a:pt x="76870" y="218538"/>
                    <a:pt x="75187" y="214803"/>
                    <a:pt x="72008" y="212562"/>
                  </a:cubicBezTo>
                  <a:cubicBezTo>
                    <a:pt x="68830" y="210134"/>
                    <a:pt x="63782" y="209200"/>
                    <a:pt x="57052" y="209200"/>
                  </a:cubicBezTo>
                  <a:close/>
                  <a:moveTo>
                    <a:pt x="149810" y="206757"/>
                  </a:moveTo>
                  <a:lnTo>
                    <a:pt x="601358" y="206757"/>
                  </a:lnTo>
                  <a:lnTo>
                    <a:pt x="601358" y="288895"/>
                  </a:lnTo>
                  <a:lnTo>
                    <a:pt x="149810" y="288895"/>
                  </a:lnTo>
                  <a:close/>
                  <a:moveTo>
                    <a:pt x="15172" y="186787"/>
                  </a:moveTo>
                  <a:lnTo>
                    <a:pt x="57052" y="186787"/>
                  </a:lnTo>
                  <a:cubicBezTo>
                    <a:pt x="72195" y="186787"/>
                    <a:pt x="84161" y="189589"/>
                    <a:pt x="92574" y="195192"/>
                  </a:cubicBezTo>
                  <a:cubicBezTo>
                    <a:pt x="101175" y="200795"/>
                    <a:pt x="105288" y="209200"/>
                    <a:pt x="105288" y="220406"/>
                  </a:cubicBezTo>
                  <a:cubicBezTo>
                    <a:pt x="105288" y="226196"/>
                    <a:pt x="103979" y="231239"/>
                    <a:pt x="101175" y="235908"/>
                  </a:cubicBezTo>
                  <a:cubicBezTo>
                    <a:pt x="98557" y="240391"/>
                    <a:pt x="94257" y="243753"/>
                    <a:pt x="88461" y="245994"/>
                  </a:cubicBezTo>
                  <a:cubicBezTo>
                    <a:pt x="95753" y="247675"/>
                    <a:pt x="100988" y="251037"/>
                    <a:pt x="104353" y="255893"/>
                  </a:cubicBezTo>
                  <a:cubicBezTo>
                    <a:pt x="107905" y="260749"/>
                    <a:pt x="109588" y="266352"/>
                    <a:pt x="109588" y="272702"/>
                  </a:cubicBezTo>
                  <a:cubicBezTo>
                    <a:pt x="109588" y="284656"/>
                    <a:pt x="105475" y="293621"/>
                    <a:pt x="97622" y="299784"/>
                  </a:cubicBezTo>
                  <a:cubicBezTo>
                    <a:pt x="89583" y="305761"/>
                    <a:pt x="77991" y="308936"/>
                    <a:pt x="63034" y="308936"/>
                  </a:cubicBezTo>
                  <a:lnTo>
                    <a:pt x="15172" y="308936"/>
                  </a:lnTo>
                  <a:close/>
                  <a:moveTo>
                    <a:pt x="149810" y="39940"/>
                  </a:moveTo>
                  <a:lnTo>
                    <a:pt x="601358" y="39940"/>
                  </a:lnTo>
                  <a:lnTo>
                    <a:pt x="601358" y="122149"/>
                  </a:lnTo>
                  <a:lnTo>
                    <a:pt x="149810" y="122149"/>
                  </a:lnTo>
                  <a:close/>
                  <a:moveTo>
                    <a:pt x="54420" y="32498"/>
                  </a:moveTo>
                  <a:lnTo>
                    <a:pt x="41703" y="77324"/>
                  </a:lnTo>
                  <a:lnTo>
                    <a:pt x="67698" y="77324"/>
                  </a:lnTo>
                  <a:lnTo>
                    <a:pt x="54981" y="32498"/>
                  </a:lnTo>
                  <a:close/>
                  <a:moveTo>
                    <a:pt x="39459" y="0"/>
                  </a:moveTo>
                  <a:lnTo>
                    <a:pt x="69942" y="0"/>
                  </a:lnTo>
                  <a:lnTo>
                    <a:pt x="109588" y="122149"/>
                  </a:lnTo>
                  <a:lnTo>
                    <a:pt x="80975" y="122149"/>
                  </a:lnTo>
                  <a:lnTo>
                    <a:pt x="74056" y="97122"/>
                  </a:lnTo>
                  <a:lnTo>
                    <a:pt x="35532" y="97122"/>
                  </a:lnTo>
                  <a:lnTo>
                    <a:pt x="28613" y="122149"/>
                  </a:lnTo>
                  <a:lnTo>
                    <a:pt x="0" y="122149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45720" tIns="22860" rIns="45720" bIns="2286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grpSp>
        <p:nvGrpSpPr>
          <p:cNvPr id="20" name="组合 19">
            <a:extLst>
              <a:ext uri="{FF2B5EF4-FFF2-40B4-BE49-F238E27FC236}">
                <a16:creationId xmlns:a16="http://schemas.microsoft.com/office/drawing/2014/main" id="{39DB961F-C149-E991-665E-5FB46EA93F7C}"/>
              </a:ext>
            </a:extLst>
          </p:cNvPr>
          <p:cNvGrpSpPr/>
          <p:nvPr userDrawn="1">
            <p:custDataLst>
              <p:tags r:id="rId14"/>
            </p:custDataLst>
          </p:nvPr>
        </p:nvGrpSpPr>
        <p:grpSpPr>
          <a:xfrm>
            <a:off x="5295356" y="3314702"/>
            <a:ext cx="376771" cy="376770"/>
            <a:chOff x="7087123" y="4687830"/>
            <a:chExt cx="523862" cy="523862"/>
          </a:xfrm>
        </p:grpSpPr>
        <p:sp>
          <p:nvSpPr>
            <p:cNvPr id="21" name="椭圆 20">
              <a:extLst>
                <a:ext uri="{FF2B5EF4-FFF2-40B4-BE49-F238E27FC236}">
                  <a16:creationId xmlns:a16="http://schemas.microsoft.com/office/drawing/2014/main" id="{414C383F-62C4-8053-886D-CB08C8C074F1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7087123" y="4687830"/>
              <a:ext cx="523862" cy="523862"/>
            </a:xfrm>
            <a:prstGeom prst="ellipse">
              <a:avLst/>
            </a:prstGeom>
            <a:gradFill flip="none" rotWithShape="1">
              <a:gsLst>
                <a:gs pos="0">
                  <a:schemeClr val="tx1">
                    <a:lumMod val="65000"/>
                    <a:lumOff val="35000"/>
                  </a:schemeClr>
                </a:gs>
                <a:gs pos="100000">
                  <a:schemeClr val="tx1"/>
                </a:gs>
              </a:gsLst>
              <a:lin ang="18900000" scaled="1"/>
            </a:gradFill>
            <a:ln w="3810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  <a:lumOff val="35000"/>
                    </a:schemeClr>
                  </a:gs>
                </a:gsLst>
                <a:lin ang="18900000" scaled="1"/>
              </a:gradFill>
            </a:ln>
            <a:effectLst>
              <a:outerShdw blurRad="698500" dist="190500" dir="8100000" algn="tr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1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22" name="椭圆 21">
              <a:extLst>
                <a:ext uri="{FF2B5EF4-FFF2-40B4-BE49-F238E27FC236}">
                  <a16:creationId xmlns:a16="http://schemas.microsoft.com/office/drawing/2014/main" id="{7F514DCB-5046-E0B0-F02B-B4CC1A441179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7211905" y="4822394"/>
              <a:ext cx="274294" cy="254726"/>
            </a:xfrm>
            <a:custGeom>
              <a:gdLst>
                <a:gd name="T0" fmla="*/ 6459 w 7984"/>
                <a:gd name="T1" fmla="*/ 7154 h 7426"/>
                <a:gd name="T2" fmla="*/ 446 w 7984"/>
                <a:gd name="T3" fmla="*/ 7426 h 7426"/>
                <a:gd name="T4" fmla="*/ 0 w 7984"/>
                <a:gd name="T5" fmla="*/ 6980 h 7426"/>
                <a:gd name="T6" fmla="*/ 446 w 7984"/>
                <a:gd name="T7" fmla="*/ 2184 h 7426"/>
                <a:gd name="T8" fmla="*/ 856 w 7984"/>
                <a:gd name="T9" fmla="*/ 2564 h 7426"/>
                <a:gd name="T10" fmla="*/ 439 w 7984"/>
                <a:gd name="T11" fmla="*/ 2623 h 7426"/>
                <a:gd name="T12" fmla="*/ 380 w 7984"/>
                <a:gd name="T13" fmla="*/ 6844 h 7426"/>
                <a:gd name="T14" fmla="*/ 863 w 7984"/>
                <a:gd name="T15" fmla="*/ 7046 h 7426"/>
                <a:gd name="T16" fmla="*/ 2552 w 7984"/>
                <a:gd name="T17" fmla="*/ 4098 h 7426"/>
                <a:gd name="T18" fmla="*/ 5795 w 7984"/>
                <a:gd name="T19" fmla="*/ 3020 h 7426"/>
                <a:gd name="T20" fmla="*/ 6174 w 7984"/>
                <a:gd name="T21" fmla="*/ 4098 h 7426"/>
                <a:gd name="T22" fmla="*/ 7856 w 7984"/>
                <a:gd name="T23" fmla="*/ 4511 h 7426"/>
                <a:gd name="T24" fmla="*/ 1114 w 7984"/>
                <a:gd name="T25" fmla="*/ 366 h 7426"/>
                <a:gd name="T26" fmla="*/ 4408 w 7984"/>
                <a:gd name="T27" fmla="*/ 0 h 7426"/>
                <a:gd name="T28" fmla="*/ 5478 w 7984"/>
                <a:gd name="T29" fmla="*/ 1083 h 7426"/>
                <a:gd name="T30" fmla="*/ 5522 w 7984"/>
                <a:gd name="T31" fmla="*/ 3861 h 7426"/>
                <a:gd name="T32" fmla="*/ 5215 w 7984"/>
                <a:gd name="T33" fmla="*/ 1427 h 7426"/>
                <a:gd name="T34" fmla="*/ 4414 w 7984"/>
                <a:gd name="T35" fmla="*/ 1350 h 7426"/>
                <a:gd name="T36" fmla="*/ 4260 w 7984"/>
                <a:gd name="T37" fmla="*/ 384 h 7426"/>
                <a:gd name="T38" fmla="*/ 1480 w 7984"/>
                <a:gd name="T39" fmla="*/ 308 h 7426"/>
                <a:gd name="T40" fmla="*/ 1421 w 7984"/>
                <a:gd name="T41" fmla="*/ 5363 h 7426"/>
                <a:gd name="T42" fmla="*/ 1114 w 7984"/>
                <a:gd name="T43" fmla="*/ 5698 h 7426"/>
                <a:gd name="T44" fmla="*/ 5024 w 7984"/>
                <a:gd name="T45" fmla="*/ 1043 h 7426"/>
                <a:gd name="T46" fmla="*/ 4568 w 7984"/>
                <a:gd name="T47" fmla="*/ 1043 h 7426"/>
                <a:gd name="T48" fmla="*/ 1904 w 7984"/>
                <a:gd name="T49" fmla="*/ 1663 h 7426"/>
                <a:gd name="T50" fmla="*/ 1904 w 7984"/>
                <a:gd name="T51" fmla="*/ 2041 h 7426"/>
                <a:gd name="T52" fmla="*/ 4923 w 7984"/>
                <a:gd name="T53" fmla="*/ 1852 h 7426"/>
                <a:gd name="T54" fmla="*/ 4923 w 7984"/>
                <a:gd name="T55" fmla="*/ 2953 h 7426"/>
                <a:gd name="T56" fmla="*/ 1904 w 7984"/>
                <a:gd name="T57" fmla="*/ 2764 h 7426"/>
                <a:gd name="T58" fmla="*/ 1904 w 7984"/>
                <a:gd name="T59" fmla="*/ 3142 h 7426"/>
                <a:gd name="T60" fmla="*/ 4923 w 7984"/>
                <a:gd name="T61" fmla="*/ 2953 h 7426"/>
                <a:gd name="T62" fmla="*/ 1904 w 7984"/>
                <a:gd name="T63" fmla="*/ 4249 h 7426"/>
                <a:gd name="T64" fmla="*/ 2387 w 7984"/>
                <a:gd name="T65" fmla="*/ 3872 h 7426"/>
                <a:gd name="T66" fmla="*/ 1715 w 7984"/>
                <a:gd name="T67" fmla="*/ 4061 h 74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984" h="7426">
                  <a:moveTo>
                    <a:pt x="7856" y="4511"/>
                  </a:moveTo>
                  <a:lnTo>
                    <a:pt x="6459" y="7154"/>
                  </a:lnTo>
                  <a:cubicBezTo>
                    <a:pt x="6391" y="7286"/>
                    <a:pt x="6197" y="7425"/>
                    <a:pt x="6047" y="7425"/>
                  </a:cubicBezTo>
                  <a:lnTo>
                    <a:pt x="446" y="7426"/>
                  </a:lnTo>
                  <a:cubicBezTo>
                    <a:pt x="328" y="7426"/>
                    <a:pt x="214" y="7379"/>
                    <a:pt x="131" y="7295"/>
                  </a:cubicBezTo>
                  <a:cubicBezTo>
                    <a:pt x="47" y="7211"/>
                    <a:pt x="0" y="7098"/>
                    <a:pt x="0" y="6980"/>
                  </a:cubicBezTo>
                  <a:lnTo>
                    <a:pt x="1" y="2630"/>
                  </a:lnTo>
                  <a:cubicBezTo>
                    <a:pt x="1" y="2384"/>
                    <a:pt x="200" y="2185"/>
                    <a:pt x="446" y="2184"/>
                  </a:cubicBezTo>
                  <a:lnTo>
                    <a:pt x="856" y="2184"/>
                  </a:lnTo>
                  <a:lnTo>
                    <a:pt x="856" y="2564"/>
                  </a:lnTo>
                  <a:lnTo>
                    <a:pt x="582" y="2564"/>
                  </a:lnTo>
                  <a:cubicBezTo>
                    <a:pt x="528" y="2564"/>
                    <a:pt x="477" y="2585"/>
                    <a:pt x="439" y="2623"/>
                  </a:cubicBezTo>
                  <a:cubicBezTo>
                    <a:pt x="401" y="2661"/>
                    <a:pt x="380" y="2713"/>
                    <a:pt x="380" y="2766"/>
                  </a:cubicBezTo>
                  <a:lnTo>
                    <a:pt x="380" y="6844"/>
                  </a:lnTo>
                  <a:cubicBezTo>
                    <a:pt x="380" y="6955"/>
                    <a:pt x="471" y="7046"/>
                    <a:pt x="582" y="7046"/>
                  </a:cubicBezTo>
                  <a:lnTo>
                    <a:pt x="863" y="7046"/>
                  </a:lnTo>
                  <a:lnTo>
                    <a:pt x="2187" y="4368"/>
                  </a:lnTo>
                  <a:cubicBezTo>
                    <a:pt x="2261" y="4219"/>
                    <a:pt x="2403" y="4098"/>
                    <a:pt x="2552" y="4098"/>
                  </a:cubicBezTo>
                  <a:lnTo>
                    <a:pt x="5794" y="4098"/>
                  </a:lnTo>
                  <a:lnTo>
                    <a:pt x="5795" y="3020"/>
                  </a:lnTo>
                  <a:cubicBezTo>
                    <a:pt x="6007" y="3040"/>
                    <a:pt x="6174" y="3215"/>
                    <a:pt x="6174" y="3432"/>
                  </a:cubicBezTo>
                  <a:lnTo>
                    <a:pt x="6174" y="4098"/>
                  </a:lnTo>
                  <a:lnTo>
                    <a:pt x="7661" y="4098"/>
                  </a:lnTo>
                  <a:cubicBezTo>
                    <a:pt x="7836" y="4099"/>
                    <a:pt x="7984" y="4273"/>
                    <a:pt x="7856" y="4511"/>
                  </a:cubicBezTo>
                  <a:close/>
                  <a:moveTo>
                    <a:pt x="1114" y="5698"/>
                  </a:moveTo>
                  <a:cubicBezTo>
                    <a:pt x="1102" y="4365"/>
                    <a:pt x="1114" y="366"/>
                    <a:pt x="1114" y="366"/>
                  </a:cubicBezTo>
                  <a:cubicBezTo>
                    <a:pt x="1114" y="164"/>
                    <a:pt x="1278" y="0"/>
                    <a:pt x="1480" y="0"/>
                  </a:cubicBezTo>
                  <a:lnTo>
                    <a:pt x="4408" y="0"/>
                  </a:lnTo>
                  <a:cubicBezTo>
                    <a:pt x="4455" y="0"/>
                    <a:pt x="4500" y="20"/>
                    <a:pt x="4531" y="55"/>
                  </a:cubicBezTo>
                  <a:lnTo>
                    <a:pt x="5478" y="1083"/>
                  </a:lnTo>
                  <a:cubicBezTo>
                    <a:pt x="5506" y="1114"/>
                    <a:pt x="5522" y="1155"/>
                    <a:pt x="5522" y="1197"/>
                  </a:cubicBezTo>
                  <a:lnTo>
                    <a:pt x="5522" y="3861"/>
                  </a:lnTo>
                  <a:lnTo>
                    <a:pt x="5215" y="3861"/>
                  </a:lnTo>
                  <a:lnTo>
                    <a:pt x="5215" y="1427"/>
                  </a:lnTo>
                  <a:cubicBezTo>
                    <a:pt x="5215" y="1385"/>
                    <a:pt x="5181" y="1350"/>
                    <a:pt x="5139" y="1350"/>
                  </a:cubicBezTo>
                  <a:lnTo>
                    <a:pt x="4414" y="1350"/>
                  </a:lnTo>
                  <a:cubicBezTo>
                    <a:pt x="4329" y="1350"/>
                    <a:pt x="4260" y="1282"/>
                    <a:pt x="4260" y="1197"/>
                  </a:cubicBezTo>
                  <a:lnTo>
                    <a:pt x="4260" y="384"/>
                  </a:lnTo>
                  <a:cubicBezTo>
                    <a:pt x="4260" y="342"/>
                    <a:pt x="4226" y="308"/>
                    <a:pt x="4184" y="308"/>
                  </a:cubicBezTo>
                  <a:lnTo>
                    <a:pt x="1480" y="308"/>
                  </a:lnTo>
                  <a:cubicBezTo>
                    <a:pt x="1448" y="308"/>
                    <a:pt x="1421" y="334"/>
                    <a:pt x="1421" y="366"/>
                  </a:cubicBezTo>
                  <a:lnTo>
                    <a:pt x="1421" y="5363"/>
                  </a:lnTo>
                  <a:lnTo>
                    <a:pt x="1186" y="5838"/>
                  </a:lnTo>
                  <a:cubicBezTo>
                    <a:pt x="1186" y="5838"/>
                    <a:pt x="1115" y="5833"/>
                    <a:pt x="1114" y="5698"/>
                  </a:cubicBezTo>
                  <a:close/>
                  <a:moveTo>
                    <a:pt x="4568" y="1043"/>
                  </a:moveTo>
                  <a:lnTo>
                    <a:pt x="5024" y="1043"/>
                  </a:lnTo>
                  <a:lnTo>
                    <a:pt x="4568" y="548"/>
                  </a:lnTo>
                  <a:lnTo>
                    <a:pt x="4568" y="1043"/>
                  </a:lnTo>
                  <a:close/>
                  <a:moveTo>
                    <a:pt x="4734" y="1663"/>
                  </a:moveTo>
                  <a:lnTo>
                    <a:pt x="1904" y="1663"/>
                  </a:lnTo>
                  <a:cubicBezTo>
                    <a:pt x="1800" y="1663"/>
                    <a:pt x="1715" y="1748"/>
                    <a:pt x="1715" y="1852"/>
                  </a:cubicBezTo>
                  <a:cubicBezTo>
                    <a:pt x="1715" y="1956"/>
                    <a:pt x="1800" y="2041"/>
                    <a:pt x="1904" y="2041"/>
                  </a:cubicBezTo>
                  <a:lnTo>
                    <a:pt x="4734" y="2041"/>
                  </a:lnTo>
                  <a:cubicBezTo>
                    <a:pt x="4839" y="2041"/>
                    <a:pt x="4923" y="1956"/>
                    <a:pt x="4923" y="1852"/>
                  </a:cubicBezTo>
                  <a:cubicBezTo>
                    <a:pt x="4923" y="1748"/>
                    <a:pt x="4838" y="1663"/>
                    <a:pt x="4734" y="1663"/>
                  </a:cubicBezTo>
                  <a:close/>
                  <a:moveTo>
                    <a:pt x="4923" y="2953"/>
                  </a:moveTo>
                  <a:cubicBezTo>
                    <a:pt x="4923" y="2848"/>
                    <a:pt x="4838" y="2764"/>
                    <a:pt x="4734" y="2764"/>
                  </a:cubicBezTo>
                  <a:lnTo>
                    <a:pt x="1904" y="2764"/>
                  </a:lnTo>
                  <a:cubicBezTo>
                    <a:pt x="1800" y="2764"/>
                    <a:pt x="1715" y="2849"/>
                    <a:pt x="1715" y="2953"/>
                  </a:cubicBezTo>
                  <a:cubicBezTo>
                    <a:pt x="1715" y="3057"/>
                    <a:pt x="1800" y="3142"/>
                    <a:pt x="1904" y="3142"/>
                  </a:cubicBezTo>
                  <a:lnTo>
                    <a:pt x="4734" y="3142"/>
                  </a:lnTo>
                  <a:cubicBezTo>
                    <a:pt x="4838" y="3142"/>
                    <a:pt x="4923" y="3057"/>
                    <a:pt x="4923" y="2953"/>
                  </a:cubicBezTo>
                  <a:close/>
                  <a:moveTo>
                    <a:pt x="1715" y="4061"/>
                  </a:moveTo>
                  <a:cubicBezTo>
                    <a:pt x="1715" y="4165"/>
                    <a:pt x="1800" y="4249"/>
                    <a:pt x="1904" y="4249"/>
                  </a:cubicBezTo>
                  <a:lnTo>
                    <a:pt x="1972" y="4249"/>
                  </a:lnTo>
                  <a:cubicBezTo>
                    <a:pt x="2091" y="3917"/>
                    <a:pt x="2387" y="3872"/>
                    <a:pt x="2387" y="3872"/>
                  </a:cubicBezTo>
                  <a:lnTo>
                    <a:pt x="1904" y="3872"/>
                  </a:lnTo>
                  <a:cubicBezTo>
                    <a:pt x="1800" y="3872"/>
                    <a:pt x="1715" y="3956"/>
                    <a:pt x="1715" y="406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45720" tIns="22860" rIns="45720" bIns="2286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74416319"/>
      </p:ext>
    </p:extLst>
  </p:cSld>
  <p:clrMapOvr>
    <a:masterClrMapping/>
  </p:clrMapOvr>
  <p:transition/>
  <p:timing/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" name="组合 29"/>
          <p:cNvGrpSpPr/>
          <p:nvPr userDrawn="1">
            <p:custDataLst>
              <p:tags r:id="rId1"/>
            </p:custDataLst>
          </p:nvPr>
        </p:nvGrpSpPr>
        <p:grpSpPr>
          <a:xfrm>
            <a:off x="-1" y="9"/>
            <a:ext cx="9144001" cy="5143499"/>
            <a:chOff x="-3" y="1"/>
            <a:chExt cx="24384003" cy="13715998"/>
          </a:xfrm>
        </p:grpSpPr>
        <p:grpSp>
          <p:nvGrpSpPr>
            <p:cNvPr id="31" name="组合 30"/>
            <p:cNvGrpSpPr/>
            <p:nvPr userDrawn="1"/>
          </p:nvGrpSpPr>
          <p:grpSpPr>
            <a:xfrm>
              <a:off x="-3" y="1"/>
              <a:ext cx="5867403" cy="1105753"/>
              <a:chOff x="-3" y="1"/>
              <a:chExt cx="5867403" cy="1105753"/>
            </a:xfrm>
          </p:grpSpPr>
          <p:sp>
            <p:nvSpPr>
              <p:cNvPr id="35" name="直角三角形 34"/>
              <p:cNvSpPr/>
              <p:nvPr userDrawn="1">
                <p:custDataLst>
                  <p:tags r:id="rId2"/>
                </p:custDataLst>
              </p:nvPr>
            </p:nvSpPr>
            <p:spPr>
              <a:xfrm rot="5400000">
                <a:off x="2380822" y="-2380824"/>
                <a:ext cx="1105753" cy="5867403"/>
              </a:xfrm>
              <a:prstGeom prst="rtTriangle">
                <a:avLst/>
              </a:pr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89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783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675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566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457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348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24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13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581"/>
                <a:endParaRPr lang="zh-CN" altLang="en-US" sz="2400">
                  <a:solidFill>
                    <a:srgbClr val="FFFFFF"/>
                  </a:solidFill>
                  <a:sym typeface="微软雅黑" panose="020b0503020204020204" charset="-122"/>
                </a:endParaRPr>
              </a:p>
            </p:txBody>
          </p:sp>
          <p:sp>
            <p:nvSpPr>
              <p:cNvPr id="36" name="直角三角形 35"/>
              <p:cNvSpPr/>
              <p:nvPr userDrawn="1">
                <p:custDataLst>
                  <p:tags r:id="rId3"/>
                </p:custDataLst>
              </p:nvPr>
            </p:nvSpPr>
            <p:spPr>
              <a:xfrm rot="5400000">
                <a:off x="2342812" y="-2342814"/>
                <a:ext cx="734866" cy="5420495"/>
              </a:xfrm>
              <a:prstGeom prst="rtTriangl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89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783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675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566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457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348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24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13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581"/>
                <a:endParaRPr lang="zh-CN" altLang="en-US" sz="2400">
                  <a:solidFill>
                    <a:srgbClr val="FFFFFF"/>
                  </a:solidFill>
                  <a:sym typeface="微软雅黑" panose="020b0503020204020204" charset="-122"/>
                </a:endParaRPr>
              </a:p>
            </p:txBody>
          </p:sp>
        </p:grpSp>
        <p:grpSp>
          <p:nvGrpSpPr>
            <p:cNvPr id="32" name="组合 31"/>
            <p:cNvGrpSpPr/>
            <p:nvPr userDrawn="1"/>
          </p:nvGrpSpPr>
          <p:grpSpPr>
            <a:xfrm rot="10800000">
              <a:off x="18516597" y="12610246"/>
              <a:ext cx="5867403" cy="1105753"/>
              <a:chOff x="152397" y="152401"/>
              <a:chExt cx="5867403" cy="1105753"/>
            </a:xfrm>
          </p:grpSpPr>
          <p:sp>
            <p:nvSpPr>
              <p:cNvPr id="33" name="直角三角形 32"/>
              <p:cNvSpPr/>
              <p:nvPr userDrawn="1">
                <p:custDataLst>
                  <p:tags r:id="rId4"/>
                </p:custDataLst>
              </p:nvPr>
            </p:nvSpPr>
            <p:spPr>
              <a:xfrm rot="5400000">
                <a:off x="2533222" y="-2228424"/>
                <a:ext cx="1105753" cy="5867403"/>
              </a:xfrm>
              <a:prstGeom prst="rtTriangle">
                <a:avLst/>
              </a:pr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89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783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675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566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457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348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24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13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581"/>
                <a:endParaRPr lang="zh-CN" altLang="en-US" sz="2400">
                  <a:solidFill>
                    <a:srgbClr val="FFFFFF"/>
                  </a:solidFill>
                  <a:sym typeface="微软雅黑" panose="020b0503020204020204" charset="-122"/>
                </a:endParaRPr>
              </a:p>
            </p:txBody>
          </p:sp>
          <p:sp>
            <p:nvSpPr>
              <p:cNvPr id="34" name="直角三角形 33"/>
              <p:cNvSpPr/>
              <p:nvPr userDrawn="1">
                <p:custDataLst>
                  <p:tags r:id="rId5"/>
                </p:custDataLst>
              </p:nvPr>
            </p:nvSpPr>
            <p:spPr>
              <a:xfrm rot="5400000">
                <a:off x="2495212" y="-2190414"/>
                <a:ext cx="734866" cy="5420495"/>
              </a:xfrm>
              <a:prstGeom prst="rtTriangl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89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783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675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566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457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348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24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13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581"/>
                <a:endParaRPr lang="zh-CN" altLang="en-US" sz="2400">
                  <a:solidFill>
                    <a:srgbClr val="FFFFFF"/>
                  </a:solidFill>
                  <a:sym typeface="微软雅黑" panose="020b0503020204020204" charset="-122"/>
                </a:endParaRPr>
              </a:p>
            </p:txBody>
          </p:sp>
        </p:grp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02452" y="332433"/>
            <a:ext cx="8139178" cy="331474"/>
          </a:xfrm>
        </p:spPr>
        <p:txBody>
          <a:bodyPr vert="horz" lIns="76176" tIns="28566" rIns="57131" bIns="28566" rtlCol="0" anchor="t" anchorCtr="0">
            <a:noAutofit/>
          </a:bodyPr>
          <a:lstStyle>
            <a:lvl1pPr marL="0" marR="0" lvl="0" algn="l" defTabSz="1371161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502453" y="714385"/>
            <a:ext cx="3962432" cy="4041680"/>
          </a:xfrm>
        </p:spPr>
        <p:txBody>
          <a:bodyPr vert="horz" lIns="76176" tIns="0" rIns="61894" bIns="0" rtlCol="0">
            <a:noAutofit/>
          </a:bodyPr>
          <a:lstStyle>
            <a:lvl1pPr marL="0" marR="0" lvl="0" indent="0" algn="l" defTabSz="137116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500"/>
              </a:spcAft>
              <a:buFont typeface="Arial" pitchFamily="34" charset="0"/>
              <a:buNone/>
              <a:defRPr kumimoji="0" lang="zh-CN" altLang="en-US" sz="1200" b="0" i="0" u="none" strike="noStrike" kern="1200" cap="none" spc="224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185" marR="0" lvl="1" indent="-171397" algn="l" defTabSz="137116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500"/>
              </a:spcAft>
              <a:buFont typeface="Arial" pitchFamily="34" charset="0"/>
              <a:buChar char="•"/>
              <a:tabLst>
                <a:tab pos="2413814"/>
              </a:tabLst>
              <a:defRPr kumimoji="0" lang="zh-CN" altLang="en-US" sz="1200" b="0" i="0" u="none" strike="noStrike" kern="1200" cap="none" spc="224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6975" marR="0" lvl="2" indent="-171397" algn="l" defTabSz="137116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5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224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199765" marR="0" lvl="3" indent="-171397" algn="l" defTabSz="137116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5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224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2554" marR="0" lvl="4" indent="-171397" algn="l" defTabSz="137116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5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224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4679197" y="714385"/>
            <a:ext cx="3962432" cy="4041680"/>
          </a:xfrm>
        </p:spPr>
        <p:txBody>
          <a:bodyPr vert="horz" lIns="76176" tIns="0" rIns="61894" bIns="0" rtlCol="0">
            <a:normAutofit/>
          </a:bodyPr>
          <a:lstStyle>
            <a:lvl1pPr marL="171397" marR="0" lvl="0" indent="-171397" algn="l" defTabSz="137116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5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224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2024/1/29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4404730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 userDrawn="1">
            <p:custDataLst>
              <p:tags r:id="rId1"/>
            </p:custDataLst>
          </p:nvPr>
        </p:nvGrpSpPr>
        <p:grpSpPr>
          <a:xfrm>
            <a:off x="219605" y="228151"/>
            <a:ext cx="8704800" cy="4687200"/>
            <a:chOff x="585600" y="608400"/>
            <a:chExt cx="23212800" cy="12499200"/>
          </a:xfrm>
        </p:grpSpPr>
        <p:sp>
          <p:nvSpPr>
            <p:cNvPr id="29" name="矩形 28"/>
            <p:cNvSpPr/>
            <p:nvPr userDrawn="1">
              <p:custDataLst>
                <p:tags r:id="rId2"/>
              </p:custDataLst>
            </p:nvPr>
          </p:nvSpPr>
          <p:spPr>
            <a:xfrm>
              <a:off x="585600" y="608400"/>
              <a:ext cx="23212800" cy="124992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10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grpSp>
          <p:nvGrpSpPr>
            <p:cNvPr id="30" name="组合 29"/>
            <p:cNvGrpSpPr/>
            <p:nvPr userDrawn="1"/>
          </p:nvGrpSpPr>
          <p:grpSpPr>
            <a:xfrm>
              <a:off x="590516" y="608400"/>
              <a:ext cx="5867403" cy="1105753"/>
              <a:chOff x="-3" y="1"/>
              <a:chExt cx="5867403" cy="1105753"/>
            </a:xfrm>
          </p:grpSpPr>
          <p:sp>
            <p:nvSpPr>
              <p:cNvPr id="34" name="直角三角形 33"/>
              <p:cNvSpPr/>
              <p:nvPr userDrawn="1">
                <p:custDataLst>
                  <p:tags r:id="rId3"/>
                </p:custDataLst>
              </p:nvPr>
            </p:nvSpPr>
            <p:spPr>
              <a:xfrm rot="5400000">
                <a:off x="2380822" y="-2380824"/>
                <a:ext cx="1105753" cy="5867403"/>
              </a:xfrm>
              <a:prstGeom prst="rtTriangle">
                <a:avLst/>
              </a:pr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89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783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675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566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457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348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24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13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581"/>
                <a:endParaRPr lang="zh-CN" altLang="en-US" sz="2400">
                  <a:solidFill>
                    <a:srgbClr val="FFFFFF"/>
                  </a:solidFill>
                  <a:sym typeface="微软雅黑" panose="020b0503020204020204" charset="-122"/>
                </a:endParaRPr>
              </a:p>
            </p:txBody>
          </p:sp>
          <p:sp>
            <p:nvSpPr>
              <p:cNvPr id="35" name="直角三角形 34"/>
              <p:cNvSpPr/>
              <p:nvPr userDrawn="1">
                <p:custDataLst>
                  <p:tags r:id="rId4"/>
                </p:custDataLst>
              </p:nvPr>
            </p:nvSpPr>
            <p:spPr>
              <a:xfrm rot="5400000">
                <a:off x="2342812" y="-2342814"/>
                <a:ext cx="734866" cy="5420495"/>
              </a:xfrm>
              <a:prstGeom prst="rtTriangl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89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783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675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566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457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348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24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13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581"/>
                <a:endParaRPr lang="zh-CN" altLang="en-US" sz="2400">
                  <a:solidFill>
                    <a:srgbClr val="FFFFFF"/>
                  </a:solidFill>
                  <a:sym typeface="微软雅黑" panose="020b0503020204020204" charset="-122"/>
                </a:endParaRPr>
              </a:p>
            </p:txBody>
          </p:sp>
        </p:grpSp>
        <p:grpSp>
          <p:nvGrpSpPr>
            <p:cNvPr id="31" name="组合 30"/>
            <p:cNvGrpSpPr/>
            <p:nvPr userDrawn="1"/>
          </p:nvGrpSpPr>
          <p:grpSpPr>
            <a:xfrm rot="10800000">
              <a:off x="17930997" y="12000646"/>
              <a:ext cx="5867403" cy="1105753"/>
              <a:chOff x="152397" y="62468"/>
              <a:chExt cx="5867403" cy="1105753"/>
            </a:xfrm>
          </p:grpSpPr>
          <p:sp>
            <p:nvSpPr>
              <p:cNvPr id="32" name="直角三角形 31"/>
              <p:cNvSpPr/>
              <p:nvPr userDrawn="1">
                <p:custDataLst>
                  <p:tags r:id="rId5"/>
                </p:custDataLst>
              </p:nvPr>
            </p:nvSpPr>
            <p:spPr>
              <a:xfrm rot="5400000">
                <a:off x="2533222" y="-2318357"/>
                <a:ext cx="1105753" cy="5867403"/>
              </a:xfrm>
              <a:prstGeom prst="rtTriangle">
                <a:avLst/>
              </a:pr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89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783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675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566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457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348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24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13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581"/>
                <a:endParaRPr lang="zh-CN" altLang="en-US" sz="2400">
                  <a:solidFill>
                    <a:srgbClr val="FFFFFF"/>
                  </a:solidFill>
                  <a:sym typeface="微软雅黑" panose="020b0503020204020204" charset="-122"/>
                </a:endParaRPr>
              </a:p>
            </p:txBody>
          </p:sp>
          <p:sp>
            <p:nvSpPr>
              <p:cNvPr id="33" name="直角三角形 32"/>
              <p:cNvSpPr/>
              <p:nvPr userDrawn="1">
                <p:custDataLst>
                  <p:tags r:id="rId6"/>
                </p:custDataLst>
              </p:nvPr>
            </p:nvSpPr>
            <p:spPr>
              <a:xfrm rot="5400000">
                <a:off x="2495212" y="-2280347"/>
                <a:ext cx="734866" cy="5420495"/>
              </a:xfrm>
              <a:prstGeom prst="rtTriangl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89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783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675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566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457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348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240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132" algn="l" defTabSz="685783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581"/>
                <a:endParaRPr lang="zh-CN" altLang="en-US" sz="2400">
                  <a:solidFill>
                    <a:srgbClr val="FFFFFF"/>
                  </a:solidFill>
                  <a:sym typeface="微软雅黑" panose="020b0503020204020204" charset="-122"/>
                </a:endParaRPr>
              </a:p>
            </p:txBody>
          </p:sp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2024/1/29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02452" y="714385"/>
            <a:ext cx="8139178" cy="4041680"/>
          </a:xfrm>
        </p:spPr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23531174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blipFill dpi="0" rotWithShape="1">
          <a:blip r:embed="rId2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 userDrawn="1">
            <p:custDataLst>
              <p:tags r:id="rId1"/>
            </p:custDataLst>
          </p:nvPr>
        </p:nvGrpSpPr>
        <p:grpSpPr>
          <a:xfrm>
            <a:off x="3482405" y="3114676"/>
            <a:ext cx="376771" cy="376770"/>
            <a:chOff x="4581018" y="4687830"/>
            <a:chExt cx="523862" cy="523862"/>
          </a:xfrm>
        </p:grpSpPr>
        <p:sp>
          <p:nvSpPr>
            <p:cNvPr id="28" name="椭圆 27"/>
            <p:cNvSpPr/>
            <p:nvPr>
              <p:custDataLst>
                <p:tags r:id="rId2"/>
              </p:custDataLst>
            </p:nvPr>
          </p:nvSpPr>
          <p:spPr>
            <a:xfrm>
              <a:off x="4581018" y="4687830"/>
              <a:ext cx="523862" cy="523862"/>
            </a:xfrm>
            <a:prstGeom prst="ellipse">
              <a:avLst/>
            </a:prstGeom>
            <a:gradFill flip="none" rotWithShape="1">
              <a:gsLst>
                <a:gs pos="0">
                  <a:schemeClr val="bg1"/>
                </a:gs>
                <a:gs pos="100000">
                  <a:srgbClr val="DBDBDB"/>
                </a:gs>
              </a:gsLst>
              <a:lin ang="18900000" scaled="1"/>
            </a:gradFill>
            <a:ln w="38100">
              <a:gradFill flip="none" rotWithShape="1">
                <a:gsLst>
                  <a:gs pos="0">
                    <a:srgbClr val="DBDBDB"/>
                  </a:gs>
                  <a:gs pos="100000">
                    <a:schemeClr val="bg1"/>
                  </a:gs>
                </a:gsLst>
                <a:lin ang="18900000" scaled="1"/>
              </a:gradFill>
            </a:ln>
            <a:effectLst>
              <a:outerShdw blurRad="698500" dist="190500" dir="8100000" algn="tr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1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29" name="椭圆 18"/>
            <p:cNvSpPr/>
            <p:nvPr>
              <p:custDataLst>
                <p:tags r:id="rId3"/>
              </p:custDataLst>
            </p:nvPr>
          </p:nvSpPr>
          <p:spPr>
            <a:xfrm>
              <a:off x="4705801" y="4822528"/>
              <a:ext cx="274294" cy="254458"/>
            </a:xfrm>
            <a:custGeom>
              <a:gdLst>
                <a:gd name="connsiteX0" fmla="*/ 31765 w 608226"/>
                <a:gd name="connsiteY0" fmla="*/ 449854 h 564241"/>
                <a:gd name="connsiteX1" fmla="*/ 247309 w 608226"/>
                <a:gd name="connsiteY1" fmla="*/ 449854 h 564241"/>
                <a:gd name="connsiteX2" fmla="*/ 252786 w 608226"/>
                <a:gd name="connsiteY2" fmla="*/ 464263 h 564241"/>
                <a:gd name="connsiteX3" fmla="*/ 294551 w 608226"/>
                <a:gd name="connsiteY3" fmla="*/ 526133 h 564241"/>
                <a:gd name="connsiteX4" fmla="*/ 299409 w 608226"/>
                <a:gd name="connsiteY4" fmla="*/ 530793 h 564241"/>
                <a:gd name="connsiteX5" fmla="*/ 31765 w 608226"/>
                <a:gd name="connsiteY5" fmla="*/ 530793 h 564241"/>
                <a:gd name="connsiteX6" fmla="*/ 0 w 608226"/>
                <a:gd name="connsiteY6" fmla="*/ 499074 h 564241"/>
                <a:gd name="connsiteX7" fmla="*/ 0 w 608226"/>
                <a:gd name="connsiteY7" fmla="*/ 481573 h 564241"/>
                <a:gd name="connsiteX8" fmla="*/ 31765 w 608226"/>
                <a:gd name="connsiteY8" fmla="*/ 449854 h 564241"/>
                <a:gd name="connsiteX9" fmla="*/ 82493 w 608226"/>
                <a:gd name="connsiteY9" fmla="*/ 336385 h 564241"/>
                <a:gd name="connsiteX10" fmla="*/ 244510 w 608226"/>
                <a:gd name="connsiteY10" fmla="*/ 336385 h 564241"/>
                <a:gd name="connsiteX11" fmla="*/ 237464 w 608226"/>
                <a:gd name="connsiteY11" fmla="*/ 388490 h 564241"/>
                <a:gd name="connsiteX12" fmla="*/ 239558 w 608226"/>
                <a:gd name="connsiteY12" fmla="*/ 417253 h 564241"/>
                <a:gd name="connsiteX13" fmla="*/ 82493 w 608226"/>
                <a:gd name="connsiteY13" fmla="*/ 417253 h 564241"/>
                <a:gd name="connsiteX14" fmla="*/ 50737 w 608226"/>
                <a:gd name="connsiteY14" fmla="*/ 385543 h 564241"/>
                <a:gd name="connsiteX15" fmla="*/ 50737 w 608226"/>
                <a:gd name="connsiteY15" fmla="*/ 368048 h 564241"/>
                <a:gd name="connsiteX16" fmla="*/ 82493 w 608226"/>
                <a:gd name="connsiteY16" fmla="*/ 336385 h 564241"/>
                <a:gd name="connsiteX17" fmla="*/ 490359 w 608226"/>
                <a:gd name="connsiteY17" fmla="*/ 289450 h 564241"/>
                <a:gd name="connsiteX18" fmla="*/ 480406 w 608226"/>
                <a:gd name="connsiteY18" fmla="*/ 296423 h 564241"/>
                <a:gd name="connsiteX19" fmla="*/ 442689 w 608226"/>
                <a:gd name="connsiteY19" fmla="*/ 355436 h 564241"/>
                <a:gd name="connsiteX20" fmla="*/ 432402 w 608226"/>
                <a:gd name="connsiteY20" fmla="*/ 371557 h 564241"/>
                <a:gd name="connsiteX21" fmla="*/ 409924 w 608226"/>
                <a:gd name="connsiteY21" fmla="*/ 336367 h 564241"/>
                <a:gd name="connsiteX22" fmla="*/ 384779 w 608226"/>
                <a:gd name="connsiteY22" fmla="*/ 296994 h 564241"/>
                <a:gd name="connsiteX23" fmla="*/ 384398 w 608226"/>
                <a:gd name="connsiteY23" fmla="*/ 296423 h 564241"/>
                <a:gd name="connsiteX24" fmla="*/ 362492 w 608226"/>
                <a:gd name="connsiteY24" fmla="*/ 291573 h 564241"/>
                <a:gd name="connsiteX25" fmla="*/ 355205 w 608226"/>
                <a:gd name="connsiteY25" fmla="*/ 305791 h 564241"/>
                <a:gd name="connsiteX26" fmla="*/ 357682 w 608226"/>
                <a:gd name="connsiteY26" fmla="*/ 313447 h 564241"/>
                <a:gd name="connsiteX27" fmla="*/ 372254 w 608226"/>
                <a:gd name="connsiteY27" fmla="*/ 336367 h 564241"/>
                <a:gd name="connsiteX28" fmla="*/ 405162 w 608226"/>
                <a:gd name="connsiteY28" fmla="*/ 387725 h 564241"/>
                <a:gd name="connsiteX29" fmla="*/ 389208 w 608226"/>
                <a:gd name="connsiteY29" fmla="*/ 387725 h 564241"/>
                <a:gd name="connsiteX30" fmla="*/ 373350 w 608226"/>
                <a:gd name="connsiteY30" fmla="*/ 403560 h 564241"/>
                <a:gd name="connsiteX31" fmla="*/ 381303 w 608226"/>
                <a:gd name="connsiteY31" fmla="*/ 417255 h 564241"/>
                <a:gd name="connsiteX32" fmla="*/ 389208 w 608226"/>
                <a:gd name="connsiteY32" fmla="*/ 419395 h 564241"/>
                <a:gd name="connsiteX33" fmla="*/ 416591 w 608226"/>
                <a:gd name="connsiteY33" fmla="*/ 419395 h 564241"/>
                <a:gd name="connsiteX34" fmla="*/ 416591 w 608226"/>
                <a:gd name="connsiteY34" fmla="*/ 430522 h 564241"/>
                <a:gd name="connsiteX35" fmla="*/ 389208 w 608226"/>
                <a:gd name="connsiteY35" fmla="*/ 430522 h 564241"/>
                <a:gd name="connsiteX36" fmla="*/ 373350 w 608226"/>
                <a:gd name="connsiteY36" fmla="*/ 446357 h 564241"/>
                <a:gd name="connsiteX37" fmla="*/ 374350 w 608226"/>
                <a:gd name="connsiteY37" fmla="*/ 451921 h 564241"/>
                <a:gd name="connsiteX38" fmla="*/ 388065 w 608226"/>
                <a:gd name="connsiteY38" fmla="*/ 462145 h 564241"/>
                <a:gd name="connsiteX39" fmla="*/ 389208 w 608226"/>
                <a:gd name="connsiteY39" fmla="*/ 462192 h 564241"/>
                <a:gd name="connsiteX40" fmla="*/ 416591 w 608226"/>
                <a:gd name="connsiteY40" fmla="*/ 462192 h 564241"/>
                <a:gd name="connsiteX41" fmla="*/ 416591 w 608226"/>
                <a:gd name="connsiteY41" fmla="*/ 484352 h 564241"/>
                <a:gd name="connsiteX42" fmla="*/ 432450 w 608226"/>
                <a:gd name="connsiteY42" fmla="*/ 500187 h 564241"/>
                <a:gd name="connsiteX43" fmla="*/ 448356 w 608226"/>
                <a:gd name="connsiteY43" fmla="*/ 484352 h 564241"/>
                <a:gd name="connsiteX44" fmla="*/ 448356 w 608226"/>
                <a:gd name="connsiteY44" fmla="*/ 462192 h 564241"/>
                <a:gd name="connsiteX45" fmla="*/ 475692 w 608226"/>
                <a:gd name="connsiteY45" fmla="*/ 462192 h 564241"/>
                <a:gd name="connsiteX46" fmla="*/ 491598 w 608226"/>
                <a:gd name="connsiteY46" fmla="*/ 446357 h 564241"/>
                <a:gd name="connsiteX47" fmla="*/ 475692 w 608226"/>
                <a:gd name="connsiteY47" fmla="*/ 430522 h 564241"/>
                <a:gd name="connsiteX48" fmla="*/ 448356 w 608226"/>
                <a:gd name="connsiteY48" fmla="*/ 430522 h 564241"/>
                <a:gd name="connsiteX49" fmla="*/ 448356 w 608226"/>
                <a:gd name="connsiteY49" fmla="*/ 419347 h 564241"/>
                <a:gd name="connsiteX50" fmla="*/ 475692 w 608226"/>
                <a:gd name="connsiteY50" fmla="*/ 419347 h 564241"/>
                <a:gd name="connsiteX51" fmla="*/ 491598 w 608226"/>
                <a:gd name="connsiteY51" fmla="*/ 403512 h 564241"/>
                <a:gd name="connsiteX52" fmla="*/ 475692 w 608226"/>
                <a:gd name="connsiteY52" fmla="*/ 387629 h 564241"/>
                <a:gd name="connsiteX53" fmla="*/ 459785 w 608226"/>
                <a:gd name="connsiteY53" fmla="*/ 387629 h 564241"/>
                <a:gd name="connsiteX54" fmla="*/ 507123 w 608226"/>
                <a:gd name="connsiteY54" fmla="*/ 313447 h 564241"/>
                <a:gd name="connsiteX55" fmla="*/ 502313 w 608226"/>
                <a:gd name="connsiteY55" fmla="*/ 291573 h 564241"/>
                <a:gd name="connsiteX56" fmla="*/ 490359 w 608226"/>
                <a:gd name="connsiteY56" fmla="*/ 289450 h 564241"/>
                <a:gd name="connsiteX57" fmla="*/ 31765 w 608226"/>
                <a:gd name="connsiteY57" fmla="*/ 224963 h 564241"/>
                <a:gd name="connsiteX58" fmla="*/ 326647 w 608226"/>
                <a:gd name="connsiteY58" fmla="*/ 224963 h 564241"/>
                <a:gd name="connsiteX59" fmla="*/ 294549 w 608226"/>
                <a:gd name="connsiteY59" fmla="*/ 250826 h 564241"/>
                <a:gd name="connsiteX60" fmla="*/ 255879 w 608226"/>
                <a:gd name="connsiteY60" fmla="*/ 305831 h 564241"/>
                <a:gd name="connsiteX61" fmla="*/ 31765 w 608226"/>
                <a:gd name="connsiteY61" fmla="*/ 305831 h 564241"/>
                <a:gd name="connsiteX62" fmla="*/ 0 w 608226"/>
                <a:gd name="connsiteY62" fmla="*/ 274168 h 564241"/>
                <a:gd name="connsiteX63" fmla="*/ 0 w 608226"/>
                <a:gd name="connsiteY63" fmla="*/ 256673 h 564241"/>
                <a:gd name="connsiteX64" fmla="*/ 31765 w 608226"/>
                <a:gd name="connsiteY64" fmla="*/ 224963 h 564241"/>
                <a:gd name="connsiteX65" fmla="*/ 432402 w 608226"/>
                <a:gd name="connsiteY65" fmla="*/ 212825 h 564241"/>
                <a:gd name="connsiteX66" fmla="*/ 608226 w 608226"/>
                <a:gd name="connsiteY66" fmla="*/ 388581 h 564241"/>
                <a:gd name="connsiteX67" fmla="*/ 432355 w 608226"/>
                <a:gd name="connsiteY67" fmla="*/ 564241 h 564241"/>
                <a:gd name="connsiteX68" fmla="*/ 329155 w 608226"/>
                <a:gd name="connsiteY68" fmla="*/ 530811 h 564241"/>
                <a:gd name="connsiteX69" fmla="*/ 267484 w 608226"/>
                <a:gd name="connsiteY69" fmla="*/ 449924 h 564241"/>
                <a:gd name="connsiteX70" fmla="*/ 258816 w 608226"/>
                <a:gd name="connsiteY70" fmla="*/ 417303 h 564241"/>
                <a:gd name="connsiteX71" fmla="*/ 256435 w 608226"/>
                <a:gd name="connsiteY71" fmla="*/ 388533 h 564241"/>
                <a:gd name="connsiteX72" fmla="*/ 264340 w 608226"/>
                <a:gd name="connsiteY72" fmla="*/ 336415 h 564241"/>
                <a:gd name="connsiteX73" fmla="*/ 277151 w 608226"/>
                <a:gd name="connsiteY73" fmla="*/ 305838 h 564241"/>
                <a:gd name="connsiteX74" fmla="*/ 367301 w 608226"/>
                <a:gd name="connsiteY74" fmla="*/ 225284 h 564241"/>
                <a:gd name="connsiteX75" fmla="*/ 432402 w 608226"/>
                <a:gd name="connsiteY75" fmla="*/ 212825 h 564241"/>
                <a:gd name="connsiteX76" fmla="*/ 31760 w 608226"/>
                <a:gd name="connsiteY76" fmla="*/ 113540 h 564241"/>
                <a:gd name="connsiteX77" fmla="*/ 362842 w 608226"/>
                <a:gd name="connsiteY77" fmla="*/ 113540 h 564241"/>
                <a:gd name="connsiteX78" fmla="*/ 394602 w 608226"/>
                <a:gd name="connsiteY78" fmla="*/ 145250 h 564241"/>
                <a:gd name="connsiteX79" fmla="*/ 394602 w 608226"/>
                <a:gd name="connsiteY79" fmla="*/ 162745 h 564241"/>
                <a:gd name="connsiteX80" fmla="*/ 362794 w 608226"/>
                <a:gd name="connsiteY80" fmla="*/ 194408 h 564241"/>
                <a:gd name="connsiteX81" fmla="*/ 31760 w 608226"/>
                <a:gd name="connsiteY81" fmla="*/ 194408 h 564241"/>
                <a:gd name="connsiteX82" fmla="*/ 0 w 608226"/>
                <a:gd name="connsiteY82" fmla="*/ 162745 h 564241"/>
                <a:gd name="connsiteX83" fmla="*/ 0 w 608226"/>
                <a:gd name="connsiteY83" fmla="*/ 145250 h 564241"/>
                <a:gd name="connsiteX84" fmla="*/ 31760 w 608226"/>
                <a:gd name="connsiteY84" fmla="*/ 113540 h 564241"/>
                <a:gd name="connsiteX85" fmla="*/ 82496 w 608226"/>
                <a:gd name="connsiteY85" fmla="*/ 0 h 564241"/>
                <a:gd name="connsiteX86" fmla="*/ 413509 w 608226"/>
                <a:gd name="connsiteY86" fmla="*/ 0 h 564241"/>
                <a:gd name="connsiteX87" fmla="*/ 445268 w 608226"/>
                <a:gd name="connsiteY87" fmla="*/ 31719 h 564241"/>
                <a:gd name="connsiteX88" fmla="*/ 445268 w 608226"/>
                <a:gd name="connsiteY88" fmla="*/ 49220 h 564241"/>
                <a:gd name="connsiteX89" fmla="*/ 413509 w 608226"/>
                <a:gd name="connsiteY89" fmla="*/ 80939 h 564241"/>
                <a:gd name="connsiteX90" fmla="*/ 82496 w 608226"/>
                <a:gd name="connsiteY90" fmla="*/ 80939 h 564241"/>
                <a:gd name="connsiteX91" fmla="*/ 50737 w 608226"/>
                <a:gd name="connsiteY91" fmla="*/ 49220 h 564241"/>
                <a:gd name="connsiteX92" fmla="*/ 50737 w 608226"/>
                <a:gd name="connsiteY92" fmla="*/ 31719 h 564241"/>
                <a:gd name="connsiteX93" fmla="*/ 82496 w 608226"/>
                <a:gd name="connsiteY93" fmla="*/ 0 h 564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</a:cxnLst>
              <a:rect l="l" t="t" r="r" b="b"/>
              <a:pathLst>
                <a:path w="608226" h="564241">
                  <a:moveTo>
                    <a:pt x="31765" y="449854"/>
                  </a:moveTo>
                  <a:lnTo>
                    <a:pt x="247309" y="449854"/>
                  </a:lnTo>
                  <a:cubicBezTo>
                    <a:pt x="248976" y="454705"/>
                    <a:pt x="250738" y="459508"/>
                    <a:pt x="252786" y="464263"/>
                  </a:cubicBezTo>
                  <a:cubicBezTo>
                    <a:pt x="262644" y="487470"/>
                    <a:pt x="276645" y="508252"/>
                    <a:pt x="294551" y="526133"/>
                  </a:cubicBezTo>
                  <a:cubicBezTo>
                    <a:pt x="296171" y="527749"/>
                    <a:pt x="297790" y="529271"/>
                    <a:pt x="299409" y="530793"/>
                  </a:cubicBezTo>
                  <a:lnTo>
                    <a:pt x="31765" y="530793"/>
                  </a:lnTo>
                  <a:cubicBezTo>
                    <a:pt x="14239" y="530793"/>
                    <a:pt x="0" y="516574"/>
                    <a:pt x="0" y="499074"/>
                  </a:cubicBezTo>
                  <a:lnTo>
                    <a:pt x="0" y="481573"/>
                  </a:lnTo>
                  <a:cubicBezTo>
                    <a:pt x="0" y="464073"/>
                    <a:pt x="14239" y="449854"/>
                    <a:pt x="31765" y="449854"/>
                  </a:cubicBezTo>
                  <a:close/>
                  <a:moveTo>
                    <a:pt x="82493" y="336385"/>
                  </a:moveTo>
                  <a:lnTo>
                    <a:pt x="244510" y="336385"/>
                  </a:lnTo>
                  <a:cubicBezTo>
                    <a:pt x="239797" y="353215"/>
                    <a:pt x="237464" y="370662"/>
                    <a:pt x="237464" y="388490"/>
                  </a:cubicBezTo>
                  <a:cubicBezTo>
                    <a:pt x="237464" y="398189"/>
                    <a:pt x="238130" y="407792"/>
                    <a:pt x="239558" y="417253"/>
                  </a:cubicBezTo>
                  <a:lnTo>
                    <a:pt x="82493" y="417253"/>
                  </a:lnTo>
                  <a:cubicBezTo>
                    <a:pt x="64972" y="417253"/>
                    <a:pt x="50737" y="403038"/>
                    <a:pt x="50737" y="385543"/>
                  </a:cubicBezTo>
                  <a:lnTo>
                    <a:pt x="50737" y="368048"/>
                  </a:lnTo>
                  <a:cubicBezTo>
                    <a:pt x="50737" y="350552"/>
                    <a:pt x="64972" y="336385"/>
                    <a:pt x="82493" y="336385"/>
                  </a:cubicBezTo>
                  <a:close/>
                  <a:moveTo>
                    <a:pt x="490359" y="289450"/>
                  </a:moveTo>
                  <a:cubicBezTo>
                    <a:pt x="486395" y="290336"/>
                    <a:pt x="482764" y="292738"/>
                    <a:pt x="480406" y="296423"/>
                  </a:cubicBezTo>
                  <a:lnTo>
                    <a:pt x="442689" y="355436"/>
                  </a:lnTo>
                  <a:lnTo>
                    <a:pt x="432402" y="371557"/>
                  </a:lnTo>
                  <a:lnTo>
                    <a:pt x="409924" y="336367"/>
                  </a:lnTo>
                  <a:lnTo>
                    <a:pt x="384779" y="296994"/>
                  </a:lnTo>
                  <a:lnTo>
                    <a:pt x="384398" y="296423"/>
                  </a:lnTo>
                  <a:cubicBezTo>
                    <a:pt x="379683" y="289052"/>
                    <a:pt x="369873" y="286912"/>
                    <a:pt x="362492" y="291573"/>
                  </a:cubicBezTo>
                  <a:cubicBezTo>
                    <a:pt x="357491" y="294759"/>
                    <a:pt x="354872" y="300275"/>
                    <a:pt x="355205" y="305791"/>
                  </a:cubicBezTo>
                  <a:cubicBezTo>
                    <a:pt x="355300" y="308454"/>
                    <a:pt x="356158" y="311069"/>
                    <a:pt x="357682" y="313447"/>
                  </a:cubicBezTo>
                  <a:lnTo>
                    <a:pt x="372254" y="336367"/>
                  </a:lnTo>
                  <a:lnTo>
                    <a:pt x="405162" y="387725"/>
                  </a:lnTo>
                  <a:lnTo>
                    <a:pt x="389208" y="387725"/>
                  </a:lnTo>
                  <a:cubicBezTo>
                    <a:pt x="380445" y="387725"/>
                    <a:pt x="373350" y="394810"/>
                    <a:pt x="373350" y="403560"/>
                  </a:cubicBezTo>
                  <a:cubicBezTo>
                    <a:pt x="373350" y="409409"/>
                    <a:pt x="376588" y="414544"/>
                    <a:pt x="381303" y="417255"/>
                  </a:cubicBezTo>
                  <a:cubicBezTo>
                    <a:pt x="383589" y="418634"/>
                    <a:pt x="386303" y="419395"/>
                    <a:pt x="389208" y="419395"/>
                  </a:cubicBezTo>
                  <a:lnTo>
                    <a:pt x="416591" y="419395"/>
                  </a:lnTo>
                  <a:lnTo>
                    <a:pt x="416591" y="430522"/>
                  </a:lnTo>
                  <a:lnTo>
                    <a:pt x="389208" y="430522"/>
                  </a:lnTo>
                  <a:cubicBezTo>
                    <a:pt x="380445" y="430522"/>
                    <a:pt x="373350" y="437608"/>
                    <a:pt x="373350" y="446357"/>
                  </a:cubicBezTo>
                  <a:cubicBezTo>
                    <a:pt x="373350" y="448307"/>
                    <a:pt x="373731" y="450209"/>
                    <a:pt x="374350" y="451921"/>
                  </a:cubicBezTo>
                  <a:cubicBezTo>
                    <a:pt x="376540" y="457580"/>
                    <a:pt x="381779" y="461717"/>
                    <a:pt x="388065" y="462145"/>
                  </a:cubicBezTo>
                  <a:cubicBezTo>
                    <a:pt x="388446" y="462192"/>
                    <a:pt x="388827" y="462192"/>
                    <a:pt x="389208" y="462192"/>
                  </a:cubicBezTo>
                  <a:lnTo>
                    <a:pt x="416591" y="462192"/>
                  </a:lnTo>
                  <a:lnTo>
                    <a:pt x="416591" y="484352"/>
                  </a:lnTo>
                  <a:cubicBezTo>
                    <a:pt x="416591" y="493102"/>
                    <a:pt x="423687" y="500187"/>
                    <a:pt x="432450" y="500187"/>
                  </a:cubicBezTo>
                  <a:cubicBezTo>
                    <a:pt x="441212" y="500187"/>
                    <a:pt x="448356" y="493102"/>
                    <a:pt x="448356" y="484352"/>
                  </a:cubicBezTo>
                  <a:lnTo>
                    <a:pt x="448356" y="462192"/>
                  </a:lnTo>
                  <a:lnTo>
                    <a:pt x="475692" y="462192"/>
                  </a:lnTo>
                  <a:cubicBezTo>
                    <a:pt x="484454" y="462192"/>
                    <a:pt x="491598" y="455107"/>
                    <a:pt x="491598" y="446357"/>
                  </a:cubicBezTo>
                  <a:cubicBezTo>
                    <a:pt x="491598" y="437608"/>
                    <a:pt x="484454" y="430522"/>
                    <a:pt x="475692" y="430522"/>
                  </a:cubicBezTo>
                  <a:lnTo>
                    <a:pt x="448356" y="430522"/>
                  </a:lnTo>
                  <a:lnTo>
                    <a:pt x="448356" y="419347"/>
                  </a:lnTo>
                  <a:lnTo>
                    <a:pt x="475692" y="419347"/>
                  </a:lnTo>
                  <a:cubicBezTo>
                    <a:pt x="484454" y="419347"/>
                    <a:pt x="491598" y="412262"/>
                    <a:pt x="491598" y="403512"/>
                  </a:cubicBezTo>
                  <a:cubicBezTo>
                    <a:pt x="491598" y="394762"/>
                    <a:pt x="484454" y="387629"/>
                    <a:pt x="475692" y="387629"/>
                  </a:cubicBezTo>
                  <a:lnTo>
                    <a:pt x="459785" y="387629"/>
                  </a:lnTo>
                  <a:lnTo>
                    <a:pt x="507123" y="313447"/>
                  </a:lnTo>
                  <a:cubicBezTo>
                    <a:pt x="511837" y="306124"/>
                    <a:pt x="509694" y="296280"/>
                    <a:pt x="502313" y="291573"/>
                  </a:cubicBezTo>
                  <a:cubicBezTo>
                    <a:pt x="498622" y="289195"/>
                    <a:pt x="494324" y="288565"/>
                    <a:pt x="490359" y="289450"/>
                  </a:cubicBezTo>
                  <a:close/>
                  <a:moveTo>
                    <a:pt x="31765" y="224963"/>
                  </a:moveTo>
                  <a:lnTo>
                    <a:pt x="326647" y="224963"/>
                  </a:lnTo>
                  <a:cubicBezTo>
                    <a:pt x="315122" y="232379"/>
                    <a:pt x="304407" y="240984"/>
                    <a:pt x="294549" y="250826"/>
                  </a:cubicBezTo>
                  <a:cubicBezTo>
                    <a:pt x="278500" y="266942"/>
                    <a:pt x="265499" y="285388"/>
                    <a:pt x="255879" y="305831"/>
                  </a:cubicBezTo>
                  <a:lnTo>
                    <a:pt x="31765" y="305831"/>
                  </a:lnTo>
                  <a:cubicBezTo>
                    <a:pt x="14239" y="305831"/>
                    <a:pt x="0" y="291664"/>
                    <a:pt x="0" y="274168"/>
                  </a:cubicBezTo>
                  <a:lnTo>
                    <a:pt x="0" y="256673"/>
                  </a:lnTo>
                  <a:cubicBezTo>
                    <a:pt x="0" y="239178"/>
                    <a:pt x="14239" y="224963"/>
                    <a:pt x="31765" y="224963"/>
                  </a:cubicBezTo>
                  <a:close/>
                  <a:moveTo>
                    <a:pt x="432402" y="212825"/>
                  </a:moveTo>
                  <a:cubicBezTo>
                    <a:pt x="529553" y="212825"/>
                    <a:pt x="608274" y="291478"/>
                    <a:pt x="608226" y="388581"/>
                  </a:cubicBezTo>
                  <a:cubicBezTo>
                    <a:pt x="608226" y="485589"/>
                    <a:pt x="529506" y="564241"/>
                    <a:pt x="432355" y="564241"/>
                  </a:cubicBezTo>
                  <a:cubicBezTo>
                    <a:pt x="393780" y="564241"/>
                    <a:pt x="358110" y="551782"/>
                    <a:pt x="329155" y="530811"/>
                  </a:cubicBezTo>
                  <a:cubicBezTo>
                    <a:pt x="301391" y="510649"/>
                    <a:pt x="279675" y="482545"/>
                    <a:pt x="267484" y="449924"/>
                  </a:cubicBezTo>
                  <a:cubicBezTo>
                    <a:pt x="263579" y="439510"/>
                    <a:pt x="260626" y="428620"/>
                    <a:pt x="258816" y="417303"/>
                  </a:cubicBezTo>
                  <a:cubicBezTo>
                    <a:pt x="257292" y="407935"/>
                    <a:pt x="256435" y="398376"/>
                    <a:pt x="256435" y="388533"/>
                  </a:cubicBezTo>
                  <a:cubicBezTo>
                    <a:pt x="256435" y="370415"/>
                    <a:pt x="259197" y="352916"/>
                    <a:pt x="264340" y="336415"/>
                  </a:cubicBezTo>
                  <a:cubicBezTo>
                    <a:pt x="267674" y="325763"/>
                    <a:pt x="271960" y="315539"/>
                    <a:pt x="277151" y="305838"/>
                  </a:cubicBezTo>
                  <a:cubicBezTo>
                    <a:pt x="296629" y="269413"/>
                    <a:pt x="328584" y="240691"/>
                    <a:pt x="367301" y="225284"/>
                  </a:cubicBezTo>
                  <a:cubicBezTo>
                    <a:pt x="387446" y="217295"/>
                    <a:pt x="409400" y="212825"/>
                    <a:pt x="432402" y="212825"/>
                  </a:cubicBezTo>
                  <a:close/>
                  <a:moveTo>
                    <a:pt x="31760" y="113540"/>
                  </a:moveTo>
                  <a:lnTo>
                    <a:pt x="362842" y="113540"/>
                  </a:lnTo>
                  <a:cubicBezTo>
                    <a:pt x="380365" y="113540"/>
                    <a:pt x="394602" y="127755"/>
                    <a:pt x="394602" y="145250"/>
                  </a:cubicBezTo>
                  <a:lnTo>
                    <a:pt x="394602" y="162745"/>
                  </a:lnTo>
                  <a:cubicBezTo>
                    <a:pt x="394602" y="180241"/>
                    <a:pt x="380365" y="194408"/>
                    <a:pt x="362794" y="194408"/>
                  </a:cubicBezTo>
                  <a:lnTo>
                    <a:pt x="31760" y="194408"/>
                  </a:lnTo>
                  <a:cubicBezTo>
                    <a:pt x="14237" y="194408"/>
                    <a:pt x="0" y="180241"/>
                    <a:pt x="0" y="162745"/>
                  </a:cubicBezTo>
                  <a:lnTo>
                    <a:pt x="0" y="145250"/>
                  </a:lnTo>
                  <a:cubicBezTo>
                    <a:pt x="0" y="127755"/>
                    <a:pt x="14237" y="113540"/>
                    <a:pt x="31760" y="113540"/>
                  </a:cubicBezTo>
                  <a:close/>
                  <a:moveTo>
                    <a:pt x="82496" y="0"/>
                  </a:moveTo>
                  <a:lnTo>
                    <a:pt x="413509" y="0"/>
                  </a:lnTo>
                  <a:cubicBezTo>
                    <a:pt x="431031" y="0"/>
                    <a:pt x="445268" y="14219"/>
                    <a:pt x="445268" y="31719"/>
                  </a:cubicBezTo>
                  <a:lnTo>
                    <a:pt x="445268" y="49220"/>
                  </a:lnTo>
                  <a:cubicBezTo>
                    <a:pt x="445268" y="66720"/>
                    <a:pt x="431031" y="80939"/>
                    <a:pt x="413509" y="80939"/>
                  </a:cubicBezTo>
                  <a:lnTo>
                    <a:pt x="82496" y="80939"/>
                  </a:lnTo>
                  <a:cubicBezTo>
                    <a:pt x="64974" y="80939"/>
                    <a:pt x="50737" y="66720"/>
                    <a:pt x="50737" y="49220"/>
                  </a:cubicBezTo>
                  <a:lnTo>
                    <a:pt x="50737" y="31719"/>
                  </a:lnTo>
                  <a:cubicBezTo>
                    <a:pt x="50737" y="14219"/>
                    <a:pt x="64974" y="0"/>
                    <a:pt x="82496" y="0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45720" tIns="22860" rIns="45720" bIns="2286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grpSp>
        <p:nvGrpSpPr>
          <p:cNvPr id="30" name="组合 29"/>
          <p:cNvGrpSpPr/>
          <p:nvPr userDrawn="1">
            <p:custDataLst>
              <p:tags r:id="rId4"/>
            </p:custDataLst>
          </p:nvPr>
        </p:nvGrpSpPr>
        <p:grpSpPr>
          <a:xfrm>
            <a:off x="4083215" y="3114676"/>
            <a:ext cx="376771" cy="376770"/>
            <a:chOff x="5416386" y="4687824"/>
            <a:chExt cx="523862" cy="523862"/>
          </a:xfrm>
        </p:grpSpPr>
        <p:sp>
          <p:nvSpPr>
            <p:cNvPr id="31" name="椭圆 30"/>
            <p:cNvSpPr/>
            <p:nvPr>
              <p:custDataLst>
                <p:tags r:id="rId5"/>
              </p:custDataLst>
            </p:nvPr>
          </p:nvSpPr>
          <p:spPr>
            <a:xfrm>
              <a:off x="5416386" y="4687824"/>
              <a:ext cx="523862" cy="523862"/>
            </a:xfrm>
            <a:prstGeom prst="ellipse">
              <a:avLst/>
            </a:prstGeom>
            <a:gradFill flip="none" rotWithShape="1">
              <a:gsLst>
                <a:gs pos="0">
                  <a:schemeClr val="tx1">
                    <a:lumMod val="65000"/>
                    <a:lumOff val="35000"/>
                  </a:schemeClr>
                </a:gs>
                <a:gs pos="100000">
                  <a:schemeClr val="tx1"/>
                </a:gs>
              </a:gsLst>
              <a:lin ang="18900000" scaled="1"/>
            </a:gradFill>
            <a:ln w="3810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  <a:lumOff val="35000"/>
                    </a:schemeClr>
                  </a:gs>
                </a:gsLst>
                <a:lin ang="18900000" scaled="1"/>
              </a:gradFill>
            </a:ln>
            <a:effectLst>
              <a:outerShdw blurRad="698500" dist="190500" dir="8100000" algn="tr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1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32" name="椭圆 19"/>
            <p:cNvSpPr/>
            <p:nvPr>
              <p:custDataLst>
                <p:tags r:id="rId6"/>
              </p:custDataLst>
            </p:nvPr>
          </p:nvSpPr>
          <p:spPr>
            <a:xfrm>
              <a:off x="5542205" y="4825314"/>
              <a:ext cx="274294" cy="248886"/>
            </a:xfrm>
            <a:custGeom>
              <a:gdLst>
                <a:gd name="connsiteX0" fmla="*/ 116112 w 607919"/>
                <a:gd name="connsiteY0" fmla="*/ 473652 h 551610"/>
                <a:gd name="connsiteX1" fmla="*/ 118901 w 607919"/>
                <a:gd name="connsiteY1" fmla="*/ 480423 h 551610"/>
                <a:gd name="connsiteX2" fmla="*/ 118901 w 607919"/>
                <a:gd name="connsiteY2" fmla="*/ 551610 h 551610"/>
                <a:gd name="connsiteX3" fmla="*/ 55604 w 607919"/>
                <a:gd name="connsiteY3" fmla="*/ 551610 h 551610"/>
                <a:gd name="connsiteX4" fmla="*/ 55604 w 607919"/>
                <a:gd name="connsiteY4" fmla="*/ 540851 h 551610"/>
                <a:gd name="connsiteX5" fmla="*/ 65255 w 607919"/>
                <a:gd name="connsiteY5" fmla="*/ 520583 h 551610"/>
                <a:gd name="connsiteX6" fmla="*/ 83555 w 607919"/>
                <a:gd name="connsiteY6" fmla="*/ 502317 h 551610"/>
                <a:gd name="connsiteX7" fmla="*/ 109375 w 607919"/>
                <a:gd name="connsiteY7" fmla="*/ 476545 h 551610"/>
                <a:gd name="connsiteX8" fmla="*/ 116112 w 607919"/>
                <a:gd name="connsiteY8" fmla="*/ 473652 h 551610"/>
                <a:gd name="connsiteX9" fmla="*/ 199155 w 607919"/>
                <a:gd name="connsiteY9" fmla="*/ 390799 h 551610"/>
                <a:gd name="connsiteX10" fmla="*/ 201956 w 607919"/>
                <a:gd name="connsiteY10" fmla="*/ 397632 h 551610"/>
                <a:gd name="connsiteX11" fmla="*/ 201956 w 607919"/>
                <a:gd name="connsiteY11" fmla="*/ 551610 h 551610"/>
                <a:gd name="connsiteX12" fmla="*/ 145363 w 607919"/>
                <a:gd name="connsiteY12" fmla="*/ 551610 h 551610"/>
                <a:gd name="connsiteX13" fmla="*/ 145363 w 607919"/>
                <a:gd name="connsiteY13" fmla="*/ 454170 h 551610"/>
                <a:gd name="connsiteX14" fmla="*/ 154879 w 607919"/>
                <a:gd name="connsiteY14" fmla="*/ 431030 h 551610"/>
                <a:gd name="connsiteX15" fmla="*/ 192315 w 607919"/>
                <a:gd name="connsiteY15" fmla="*/ 393630 h 551610"/>
                <a:gd name="connsiteX16" fmla="*/ 199155 w 607919"/>
                <a:gd name="connsiteY16" fmla="*/ 390799 h 551610"/>
                <a:gd name="connsiteX17" fmla="*/ 231082 w 607919"/>
                <a:gd name="connsiteY17" fmla="*/ 388245 h 551610"/>
                <a:gd name="connsiteX18" fmla="*/ 237930 w 607919"/>
                <a:gd name="connsiteY18" fmla="*/ 391091 h 551610"/>
                <a:gd name="connsiteX19" fmla="*/ 266763 w 607919"/>
                <a:gd name="connsiteY19" fmla="*/ 419867 h 551610"/>
                <a:gd name="connsiteX20" fmla="*/ 275915 w 607919"/>
                <a:gd name="connsiteY20" fmla="*/ 428875 h 551610"/>
                <a:gd name="connsiteX21" fmla="*/ 284941 w 607919"/>
                <a:gd name="connsiteY21" fmla="*/ 451520 h 551610"/>
                <a:gd name="connsiteX22" fmla="*/ 284941 w 607919"/>
                <a:gd name="connsiteY22" fmla="*/ 551610 h 551610"/>
                <a:gd name="connsiteX23" fmla="*/ 228277 w 607919"/>
                <a:gd name="connsiteY23" fmla="*/ 551610 h 551610"/>
                <a:gd name="connsiteX24" fmla="*/ 228277 w 607919"/>
                <a:gd name="connsiteY24" fmla="*/ 394969 h 551610"/>
                <a:gd name="connsiteX25" fmla="*/ 231082 w 607919"/>
                <a:gd name="connsiteY25" fmla="*/ 388245 h 551610"/>
                <a:gd name="connsiteX26" fmla="*/ 365148 w 607919"/>
                <a:gd name="connsiteY26" fmla="*/ 381336 h 551610"/>
                <a:gd name="connsiteX27" fmla="*/ 367997 w 607919"/>
                <a:gd name="connsiteY27" fmla="*/ 388122 h 551610"/>
                <a:gd name="connsiteX28" fmla="*/ 367997 w 607919"/>
                <a:gd name="connsiteY28" fmla="*/ 551610 h 551610"/>
                <a:gd name="connsiteX29" fmla="*/ 311262 w 607919"/>
                <a:gd name="connsiteY29" fmla="*/ 551610 h 551610"/>
                <a:gd name="connsiteX30" fmla="*/ 311262 w 607919"/>
                <a:gd name="connsiteY30" fmla="*/ 444661 h 551610"/>
                <a:gd name="connsiteX31" fmla="*/ 316898 w 607919"/>
                <a:gd name="connsiteY31" fmla="*/ 425523 h 551610"/>
                <a:gd name="connsiteX32" fmla="*/ 322534 w 607919"/>
                <a:gd name="connsiteY32" fmla="*/ 419894 h 551610"/>
                <a:gd name="connsiteX33" fmla="*/ 358353 w 607919"/>
                <a:gd name="connsiteY33" fmla="*/ 384120 h 551610"/>
                <a:gd name="connsiteX34" fmla="*/ 365148 w 607919"/>
                <a:gd name="connsiteY34" fmla="*/ 381336 h 551610"/>
                <a:gd name="connsiteX35" fmla="*/ 448177 w 607919"/>
                <a:gd name="connsiteY35" fmla="*/ 298352 h 551610"/>
                <a:gd name="connsiteX36" fmla="*/ 450982 w 607919"/>
                <a:gd name="connsiteY36" fmla="*/ 305139 h 551610"/>
                <a:gd name="connsiteX37" fmla="*/ 450982 w 607919"/>
                <a:gd name="connsiteY37" fmla="*/ 551610 h 551610"/>
                <a:gd name="connsiteX38" fmla="*/ 394318 w 607919"/>
                <a:gd name="connsiteY38" fmla="*/ 551610 h 551610"/>
                <a:gd name="connsiteX39" fmla="*/ 394318 w 607919"/>
                <a:gd name="connsiteY39" fmla="*/ 361815 h 551610"/>
                <a:gd name="connsiteX40" fmla="*/ 403846 w 607919"/>
                <a:gd name="connsiteY40" fmla="*/ 338669 h 551610"/>
                <a:gd name="connsiteX41" fmla="*/ 441329 w 607919"/>
                <a:gd name="connsiteY41" fmla="*/ 301136 h 551610"/>
                <a:gd name="connsiteX42" fmla="*/ 448177 w 607919"/>
                <a:gd name="connsiteY42" fmla="*/ 298352 h 551610"/>
                <a:gd name="connsiteX43" fmla="*/ 527085 w 607919"/>
                <a:gd name="connsiteY43" fmla="*/ 219452 h 551610"/>
                <a:gd name="connsiteX44" fmla="*/ 529874 w 607919"/>
                <a:gd name="connsiteY44" fmla="*/ 226177 h 551610"/>
                <a:gd name="connsiteX45" fmla="*/ 529874 w 607919"/>
                <a:gd name="connsiteY45" fmla="*/ 551610 h 551610"/>
                <a:gd name="connsiteX46" fmla="*/ 477232 w 607919"/>
                <a:gd name="connsiteY46" fmla="*/ 551610 h 551610"/>
                <a:gd name="connsiteX47" fmla="*/ 477232 w 607919"/>
                <a:gd name="connsiteY47" fmla="*/ 278727 h 551610"/>
                <a:gd name="connsiteX48" fmla="*/ 486883 w 607919"/>
                <a:gd name="connsiteY48" fmla="*/ 255580 h 551610"/>
                <a:gd name="connsiteX49" fmla="*/ 520348 w 607919"/>
                <a:gd name="connsiteY49" fmla="*/ 222298 h 551610"/>
                <a:gd name="connsiteX50" fmla="*/ 527085 w 607919"/>
                <a:gd name="connsiteY50" fmla="*/ 219452 h 551610"/>
                <a:gd name="connsiteX51" fmla="*/ 387769 w 607919"/>
                <a:gd name="connsiteY51" fmla="*/ 0 h 551610"/>
                <a:gd name="connsiteX52" fmla="*/ 580729 w 607919"/>
                <a:gd name="connsiteY52" fmla="*/ 0 h 551610"/>
                <a:gd name="connsiteX53" fmla="*/ 607919 w 607919"/>
                <a:gd name="connsiteY53" fmla="*/ 26022 h 551610"/>
                <a:gd name="connsiteX54" fmla="*/ 607919 w 607919"/>
                <a:gd name="connsiteY54" fmla="*/ 219812 h 551610"/>
                <a:gd name="connsiteX55" fmla="*/ 598271 w 607919"/>
                <a:gd name="connsiteY55" fmla="*/ 223815 h 551610"/>
                <a:gd name="connsiteX56" fmla="*/ 530610 w 607919"/>
                <a:gd name="connsiteY56" fmla="*/ 156258 h 551610"/>
                <a:gd name="connsiteX57" fmla="*/ 304320 w 607919"/>
                <a:gd name="connsiteY57" fmla="*/ 382325 h 551610"/>
                <a:gd name="connsiteX58" fmla="*/ 285024 w 607919"/>
                <a:gd name="connsiteY58" fmla="*/ 382325 h 551610"/>
                <a:gd name="connsiteX59" fmla="*/ 216360 w 607919"/>
                <a:gd name="connsiteY59" fmla="*/ 313767 h 551610"/>
                <a:gd name="connsiteX60" fmla="*/ 94068 w 607919"/>
                <a:gd name="connsiteY60" fmla="*/ 435996 h 551610"/>
                <a:gd name="connsiteX61" fmla="*/ 17260 w 607919"/>
                <a:gd name="connsiteY61" fmla="*/ 435996 h 551610"/>
                <a:gd name="connsiteX62" fmla="*/ 15882 w 607919"/>
                <a:gd name="connsiteY62" fmla="*/ 434745 h 551610"/>
                <a:gd name="connsiteX63" fmla="*/ 15882 w 607919"/>
                <a:gd name="connsiteY63" fmla="*/ 358055 h 551610"/>
                <a:gd name="connsiteX64" fmla="*/ 206837 w 607919"/>
                <a:gd name="connsiteY64" fmla="*/ 167267 h 551610"/>
                <a:gd name="connsiteX65" fmla="*/ 226008 w 607919"/>
                <a:gd name="connsiteY65" fmla="*/ 167267 h 551610"/>
                <a:gd name="connsiteX66" fmla="*/ 294672 w 607919"/>
                <a:gd name="connsiteY66" fmla="*/ 235701 h 551610"/>
                <a:gd name="connsiteX67" fmla="*/ 424481 w 607919"/>
                <a:gd name="connsiteY67" fmla="*/ 105965 h 551610"/>
                <a:gd name="connsiteX68" fmla="*/ 452423 w 607919"/>
                <a:gd name="connsiteY68" fmla="*/ 78192 h 551610"/>
                <a:gd name="connsiteX69" fmla="*/ 383885 w 607919"/>
                <a:gd name="connsiteY69" fmla="*/ 9633 h 551610"/>
                <a:gd name="connsiteX70" fmla="*/ 387769 w 607919"/>
                <a:gd name="connsiteY70" fmla="*/ 0 h 5516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607919" h="551610">
                  <a:moveTo>
                    <a:pt x="116112" y="473652"/>
                  </a:moveTo>
                  <a:cubicBezTo>
                    <a:pt x="117836" y="474356"/>
                    <a:pt x="118901" y="476670"/>
                    <a:pt x="118901" y="480423"/>
                  </a:cubicBezTo>
                  <a:lnTo>
                    <a:pt x="118901" y="551610"/>
                  </a:lnTo>
                  <a:lnTo>
                    <a:pt x="55604" y="551610"/>
                  </a:lnTo>
                  <a:lnTo>
                    <a:pt x="55604" y="540851"/>
                  </a:lnTo>
                  <a:cubicBezTo>
                    <a:pt x="55604" y="534971"/>
                    <a:pt x="59991" y="525838"/>
                    <a:pt x="65255" y="520583"/>
                  </a:cubicBezTo>
                  <a:lnTo>
                    <a:pt x="83555" y="502317"/>
                  </a:lnTo>
                  <a:lnTo>
                    <a:pt x="109375" y="476545"/>
                  </a:lnTo>
                  <a:cubicBezTo>
                    <a:pt x="112007" y="473855"/>
                    <a:pt x="114389" y="472948"/>
                    <a:pt x="116112" y="473652"/>
                  </a:cubicBezTo>
                  <a:close/>
                  <a:moveTo>
                    <a:pt x="199155" y="390799"/>
                  </a:moveTo>
                  <a:cubicBezTo>
                    <a:pt x="200892" y="391534"/>
                    <a:pt x="201956" y="393880"/>
                    <a:pt x="201956" y="397632"/>
                  </a:cubicBezTo>
                  <a:lnTo>
                    <a:pt x="201956" y="551610"/>
                  </a:lnTo>
                  <a:lnTo>
                    <a:pt x="145363" y="551610"/>
                  </a:lnTo>
                  <a:lnTo>
                    <a:pt x="145363" y="454170"/>
                  </a:lnTo>
                  <a:cubicBezTo>
                    <a:pt x="145363" y="446665"/>
                    <a:pt x="149620" y="436283"/>
                    <a:pt x="154879" y="431030"/>
                  </a:cubicBezTo>
                  <a:lnTo>
                    <a:pt x="192315" y="393630"/>
                  </a:lnTo>
                  <a:cubicBezTo>
                    <a:pt x="195007" y="390941"/>
                    <a:pt x="197417" y="390065"/>
                    <a:pt x="199155" y="390799"/>
                  </a:cubicBezTo>
                  <a:close/>
                  <a:moveTo>
                    <a:pt x="231082" y="388245"/>
                  </a:moveTo>
                  <a:cubicBezTo>
                    <a:pt x="232822" y="387525"/>
                    <a:pt x="235235" y="388401"/>
                    <a:pt x="237930" y="391091"/>
                  </a:cubicBezTo>
                  <a:lnTo>
                    <a:pt x="266763" y="419867"/>
                  </a:lnTo>
                  <a:lnTo>
                    <a:pt x="275915" y="428875"/>
                  </a:lnTo>
                  <a:cubicBezTo>
                    <a:pt x="280929" y="433879"/>
                    <a:pt x="284941" y="444013"/>
                    <a:pt x="284941" y="451520"/>
                  </a:cubicBezTo>
                  <a:lnTo>
                    <a:pt x="284941" y="551610"/>
                  </a:lnTo>
                  <a:lnTo>
                    <a:pt x="228277" y="551610"/>
                  </a:lnTo>
                  <a:lnTo>
                    <a:pt x="228277" y="394969"/>
                  </a:lnTo>
                  <a:cubicBezTo>
                    <a:pt x="228277" y="391278"/>
                    <a:pt x="229343" y="388964"/>
                    <a:pt x="231082" y="388245"/>
                  </a:cubicBezTo>
                  <a:close/>
                  <a:moveTo>
                    <a:pt x="365148" y="381336"/>
                  </a:moveTo>
                  <a:cubicBezTo>
                    <a:pt x="366901" y="382055"/>
                    <a:pt x="367997" y="384370"/>
                    <a:pt x="367997" y="388122"/>
                  </a:cubicBezTo>
                  <a:lnTo>
                    <a:pt x="367997" y="551610"/>
                  </a:lnTo>
                  <a:lnTo>
                    <a:pt x="311262" y="551610"/>
                  </a:lnTo>
                  <a:lnTo>
                    <a:pt x="311262" y="444661"/>
                  </a:lnTo>
                  <a:cubicBezTo>
                    <a:pt x="311262" y="437156"/>
                    <a:pt x="313767" y="428650"/>
                    <a:pt x="316898" y="425523"/>
                  </a:cubicBezTo>
                  <a:cubicBezTo>
                    <a:pt x="320029" y="422396"/>
                    <a:pt x="322534" y="419894"/>
                    <a:pt x="322534" y="419894"/>
                  </a:cubicBezTo>
                  <a:lnTo>
                    <a:pt x="358353" y="384120"/>
                  </a:lnTo>
                  <a:cubicBezTo>
                    <a:pt x="360983" y="381493"/>
                    <a:pt x="363394" y="380617"/>
                    <a:pt x="365148" y="381336"/>
                  </a:cubicBezTo>
                  <a:close/>
                  <a:moveTo>
                    <a:pt x="448177" y="298352"/>
                  </a:moveTo>
                  <a:cubicBezTo>
                    <a:pt x="449916" y="299071"/>
                    <a:pt x="450982" y="301386"/>
                    <a:pt x="450982" y="305139"/>
                  </a:cubicBezTo>
                  <a:lnTo>
                    <a:pt x="450982" y="551610"/>
                  </a:lnTo>
                  <a:lnTo>
                    <a:pt x="394318" y="551610"/>
                  </a:lnTo>
                  <a:lnTo>
                    <a:pt x="394318" y="361815"/>
                  </a:lnTo>
                  <a:cubicBezTo>
                    <a:pt x="394318" y="354308"/>
                    <a:pt x="398580" y="343924"/>
                    <a:pt x="403846" y="338669"/>
                  </a:cubicBezTo>
                  <a:lnTo>
                    <a:pt x="441329" y="301136"/>
                  </a:lnTo>
                  <a:cubicBezTo>
                    <a:pt x="444024" y="298508"/>
                    <a:pt x="446438" y="297633"/>
                    <a:pt x="448177" y="298352"/>
                  </a:cubicBezTo>
                  <a:close/>
                  <a:moveTo>
                    <a:pt x="527085" y="219452"/>
                  </a:moveTo>
                  <a:cubicBezTo>
                    <a:pt x="528809" y="220171"/>
                    <a:pt x="529874" y="222486"/>
                    <a:pt x="529874" y="226177"/>
                  </a:cubicBezTo>
                  <a:lnTo>
                    <a:pt x="529874" y="551610"/>
                  </a:lnTo>
                  <a:lnTo>
                    <a:pt x="477232" y="551610"/>
                  </a:lnTo>
                  <a:lnTo>
                    <a:pt x="477232" y="278727"/>
                  </a:lnTo>
                  <a:cubicBezTo>
                    <a:pt x="477232" y="271345"/>
                    <a:pt x="481494" y="260960"/>
                    <a:pt x="486883" y="255580"/>
                  </a:cubicBezTo>
                  <a:lnTo>
                    <a:pt x="520348" y="222298"/>
                  </a:lnTo>
                  <a:cubicBezTo>
                    <a:pt x="522980" y="219608"/>
                    <a:pt x="525362" y="218732"/>
                    <a:pt x="527085" y="219452"/>
                  </a:cubicBezTo>
                  <a:close/>
                  <a:moveTo>
                    <a:pt x="387769" y="0"/>
                  </a:moveTo>
                  <a:lnTo>
                    <a:pt x="580729" y="0"/>
                  </a:lnTo>
                  <a:cubicBezTo>
                    <a:pt x="594512" y="0"/>
                    <a:pt x="607919" y="12135"/>
                    <a:pt x="607919" y="26022"/>
                  </a:cubicBezTo>
                  <a:lnTo>
                    <a:pt x="607919" y="219812"/>
                  </a:lnTo>
                  <a:cubicBezTo>
                    <a:pt x="607919" y="227318"/>
                    <a:pt x="603534" y="229070"/>
                    <a:pt x="598271" y="223815"/>
                  </a:cubicBezTo>
                  <a:lnTo>
                    <a:pt x="530610" y="156258"/>
                  </a:lnTo>
                  <a:lnTo>
                    <a:pt x="304320" y="382325"/>
                  </a:lnTo>
                  <a:cubicBezTo>
                    <a:pt x="298932" y="387580"/>
                    <a:pt x="290412" y="387580"/>
                    <a:pt x="285024" y="382325"/>
                  </a:cubicBezTo>
                  <a:lnTo>
                    <a:pt x="216360" y="313767"/>
                  </a:lnTo>
                  <a:lnTo>
                    <a:pt x="94068" y="435996"/>
                  </a:lnTo>
                  <a:cubicBezTo>
                    <a:pt x="72767" y="457264"/>
                    <a:pt x="38435" y="457264"/>
                    <a:pt x="17260" y="435996"/>
                  </a:cubicBezTo>
                  <a:lnTo>
                    <a:pt x="15882" y="434745"/>
                  </a:lnTo>
                  <a:cubicBezTo>
                    <a:pt x="-5294" y="413477"/>
                    <a:pt x="-5294" y="379198"/>
                    <a:pt x="15882" y="358055"/>
                  </a:cubicBezTo>
                  <a:lnTo>
                    <a:pt x="206837" y="167267"/>
                  </a:lnTo>
                  <a:cubicBezTo>
                    <a:pt x="212100" y="161888"/>
                    <a:pt x="220745" y="161888"/>
                    <a:pt x="226008" y="167267"/>
                  </a:cubicBezTo>
                  <a:lnTo>
                    <a:pt x="294672" y="235701"/>
                  </a:lnTo>
                  <a:lnTo>
                    <a:pt x="424481" y="105965"/>
                  </a:lnTo>
                  <a:lnTo>
                    <a:pt x="452423" y="78192"/>
                  </a:lnTo>
                  <a:lnTo>
                    <a:pt x="383885" y="9633"/>
                  </a:lnTo>
                  <a:cubicBezTo>
                    <a:pt x="378497" y="4379"/>
                    <a:pt x="380376" y="0"/>
                    <a:pt x="38776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45720" tIns="22860" rIns="45720" bIns="2286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grpSp>
        <p:nvGrpSpPr>
          <p:cNvPr id="33" name="组合 32"/>
          <p:cNvGrpSpPr/>
          <p:nvPr userDrawn="1">
            <p:custDataLst>
              <p:tags r:id="rId7"/>
            </p:custDataLst>
          </p:nvPr>
        </p:nvGrpSpPr>
        <p:grpSpPr>
          <a:xfrm>
            <a:off x="4684028" y="3114676"/>
            <a:ext cx="376771" cy="376770"/>
            <a:chOff x="6251755" y="4687821"/>
            <a:chExt cx="523862" cy="523861"/>
          </a:xfrm>
        </p:grpSpPr>
        <p:sp>
          <p:nvSpPr>
            <p:cNvPr id="34" name="椭圆 33"/>
            <p:cNvSpPr/>
            <p:nvPr>
              <p:custDataLst>
                <p:tags r:id="rId8"/>
              </p:custDataLst>
            </p:nvPr>
          </p:nvSpPr>
          <p:spPr>
            <a:xfrm>
              <a:off x="6251755" y="4687821"/>
              <a:ext cx="523862" cy="523861"/>
            </a:xfrm>
            <a:prstGeom prst="ellipse">
              <a:avLst/>
            </a:prstGeom>
            <a:gradFill flip="none" rotWithShape="1">
              <a:gsLst>
                <a:gs pos="0">
                  <a:schemeClr val="bg1"/>
                </a:gs>
                <a:gs pos="100000">
                  <a:srgbClr val="DBDBDB"/>
                </a:gs>
              </a:gsLst>
              <a:lin ang="18900000" scaled="1"/>
            </a:gradFill>
            <a:ln w="38100">
              <a:gradFill flip="none" rotWithShape="1">
                <a:gsLst>
                  <a:gs pos="0">
                    <a:srgbClr val="DBDBDB"/>
                  </a:gs>
                  <a:gs pos="100000">
                    <a:schemeClr val="bg1"/>
                  </a:gs>
                </a:gsLst>
                <a:lin ang="18900000" scaled="1"/>
              </a:gradFill>
            </a:ln>
            <a:effectLst>
              <a:outerShdw blurRad="698500" dist="190500" dir="8100000" algn="tr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1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35" name="椭圆 20"/>
            <p:cNvSpPr/>
            <p:nvPr>
              <p:custDataLst>
                <p:tags r:id="rId9"/>
              </p:custDataLst>
            </p:nvPr>
          </p:nvSpPr>
          <p:spPr>
            <a:xfrm>
              <a:off x="6376537" y="4837057"/>
              <a:ext cx="274294" cy="225402"/>
            </a:xfrm>
            <a:custGeom>
              <a:gdLst>
                <a:gd name="connsiteX0" fmla="*/ 149810 w 601358"/>
                <a:gd name="connsiteY0" fmla="*/ 368705 h 494170"/>
                <a:gd name="connsiteX1" fmla="*/ 601358 w 601358"/>
                <a:gd name="connsiteY1" fmla="*/ 368705 h 494170"/>
                <a:gd name="connsiteX2" fmla="*/ 601358 w 601358"/>
                <a:gd name="connsiteY2" fmla="*/ 450843 h 494170"/>
                <a:gd name="connsiteX3" fmla="*/ 149810 w 601358"/>
                <a:gd name="connsiteY3" fmla="*/ 450843 h 494170"/>
                <a:gd name="connsiteX4" fmla="*/ 60226 w 601358"/>
                <a:gd name="connsiteY4" fmla="*/ 368705 h 494170"/>
                <a:gd name="connsiteX5" fmla="*/ 95752 w 601358"/>
                <a:gd name="connsiteY5" fmla="*/ 380094 h 494170"/>
                <a:gd name="connsiteX6" fmla="*/ 109588 w 601358"/>
                <a:gd name="connsiteY6" fmla="*/ 413141 h 494170"/>
                <a:gd name="connsiteX7" fmla="*/ 109401 w 601358"/>
                <a:gd name="connsiteY7" fmla="*/ 413514 h 494170"/>
                <a:gd name="connsiteX8" fmla="*/ 81728 w 601358"/>
                <a:gd name="connsiteY8" fmla="*/ 413514 h 494170"/>
                <a:gd name="connsiteX9" fmla="*/ 76119 w 601358"/>
                <a:gd name="connsiteY9" fmla="*/ 395964 h 494170"/>
                <a:gd name="connsiteX10" fmla="*/ 59852 w 601358"/>
                <a:gd name="connsiteY10" fmla="*/ 390363 h 494170"/>
                <a:gd name="connsiteX11" fmla="*/ 44146 w 601358"/>
                <a:gd name="connsiteY11" fmla="*/ 398204 h 494170"/>
                <a:gd name="connsiteX12" fmla="*/ 37602 w 601358"/>
                <a:gd name="connsiteY12" fmla="*/ 418555 h 494170"/>
                <a:gd name="connsiteX13" fmla="*/ 37602 w 601358"/>
                <a:gd name="connsiteY13" fmla="*/ 444133 h 494170"/>
                <a:gd name="connsiteX14" fmla="*/ 44707 w 601358"/>
                <a:gd name="connsiteY14" fmla="*/ 464857 h 494170"/>
                <a:gd name="connsiteX15" fmla="*/ 62096 w 601358"/>
                <a:gd name="connsiteY15" fmla="*/ 472699 h 494170"/>
                <a:gd name="connsiteX16" fmla="*/ 76680 w 601358"/>
                <a:gd name="connsiteY16" fmla="*/ 467471 h 494170"/>
                <a:gd name="connsiteX17" fmla="*/ 81541 w 601358"/>
                <a:gd name="connsiteY17" fmla="*/ 450855 h 494170"/>
                <a:gd name="connsiteX18" fmla="*/ 109214 w 601358"/>
                <a:gd name="connsiteY18" fmla="*/ 450855 h 494170"/>
                <a:gd name="connsiteX19" fmla="*/ 109401 w 601358"/>
                <a:gd name="connsiteY19" fmla="*/ 450668 h 494170"/>
                <a:gd name="connsiteX20" fmla="*/ 96500 w 601358"/>
                <a:gd name="connsiteY20" fmla="*/ 482968 h 494170"/>
                <a:gd name="connsiteX21" fmla="*/ 61909 w 601358"/>
                <a:gd name="connsiteY21" fmla="*/ 494170 h 494170"/>
                <a:gd name="connsiteX22" fmla="*/ 24887 w 601358"/>
                <a:gd name="connsiteY22" fmla="*/ 480354 h 494170"/>
                <a:gd name="connsiteX23" fmla="*/ 10303 w 601358"/>
                <a:gd name="connsiteY23" fmla="*/ 444133 h 494170"/>
                <a:gd name="connsiteX24" fmla="*/ 10303 w 601358"/>
                <a:gd name="connsiteY24" fmla="*/ 418742 h 494170"/>
                <a:gd name="connsiteX25" fmla="*/ 24326 w 601358"/>
                <a:gd name="connsiteY25" fmla="*/ 382521 h 494170"/>
                <a:gd name="connsiteX26" fmla="*/ 60226 w 601358"/>
                <a:gd name="connsiteY26" fmla="*/ 368705 h 494170"/>
                <a:gd name="connsiteX27" fmla="*/ 42655 w 601358"/>
                <a:gd name="connsiteY27" fmla="*/ 256640 h 494170"/>
                <a:gd name="connsiteX28" fmla="*/ 42655 w 601358"/>
                <a:gd name="connsiteY28" fmla="*/ 286523 h 494170"/>
                <a:gd name="connsiteX29" fmla="*/ 63034 w 601358"/>
                <a:gd name="connsiteY29" fmla="*/ 286523 h 494170"/>
                <a:gd name="connsiteX30" fmla="*/ 76683 w 601358"/>
                <a:gd name="connsiteY30" fmla="*/ 283161 h 494170"/>
                <a:gd name="connsiteX31" fmla="*/ 81170 w 601358"/>
                <a:gd name="connsiteY31" fmla="*/ 272515 h 494170"/>
                <a:gd name="connsiteX32" fmla="*/ 77430 w 601358"/>
                <a:gd name="connsiteY32" fmla="*/ 260562 h 494170"/>
                <a:gd name="connsiteX33" fmla="*/ 64717 w 601358"/>
                <a:gd name="connsiteY33" fmla="*/ 256640 h 494170"/>
                <a:gd name="connsiteX34" fmla="*/ 42655 w 601358"/>
                <a:gd name="connsiteY34" fmla="*/ 209200 h 494170"/>
                <a:gd name="connsiteX35" fmla="*/ 42655 w 601358"/>
                <a:gd name="connsiteY35" fmla="*/ 236655 h 494170"/>
                <a:gd name="connsiteX36" fmla="*/ 57612 w 601358"/>
                <a:gd name="connsiteY36" fmla="*/ 236655 h 494170"/>
                <a:gd name="connsiteX37" fmla="*/ 72008 w 601358"/>
                <a:gd name="connsiteY37" fmla="*/ 233480 h 494170"/>
                <a:gd name="connsiteX38" fmla="*/ 76870 w 601358"/>
                <a:gd name="connsiteY38" fmla="*/ 223768 h 494170"/>
                <a:gd name="connsiteX39" fmla="*/ 72008 w 601358"/>
                <a:gd name="connsiteY39" fmla="*/ 212562 h 494170"/>
                <a:gd name="connsiteX40" fmla="*/ 57052 w 601358"/>
                <a:gd name="connsiteY40" fmla="*/ 209200 h 494170"/>
                <a:gd name="connsiteX41" fmla="*/ 149810 w 601358"/>
                <a:gd name="connsiteY41" fmla="*/ 206757 h 494170"/>
                <a:gd name="connsiteX42" fmla="*/ 601358 w 601358"/>
                <a:gd name="connsiteY42" fmla="*/ 206757 h 494170"/>
                <a:gd name="connsiteX43" fmla="*/ 601358 w 601358"/>
                <a:gd name="connsiteY43" fmla="*/ 288895 h 494170"/>
                <a:gd name="connsiteX44" fmla="*/ 149810 w 601358"/>
                <a:gd name="connsiteY44" fmla="*/ 288895 h 494170"/>
                <a:gd name="connsiteX45" fmla="*/ 15172 w 601358"/>
                <a:gd name="connsiteY45" fmla="*/ 186787 h 494170"/>
                <a:gd name="connsiteX46" fmla="*/ 57052 w 601358"/>
                <a:gd name="connsiteY46" fmla="*/ 186787 h 494170"/>
                <a:gd name="connsiteX47" fmla="*/ 92574 w 601358"/>
                <a:gd name="connsiteY47" fmla="*/ 195192 h 494170"/>
                <a:gd name="connsiteX48" fmla="*/ 105288 w 601358"/>
                <a:gd name="connsiteY48" fmla="*/ 220406 h 494170"/>
                <a:gd name="connsiteX49" fmla="*/ 101175 w 601358"/>
                <a:gd name="connsiteY49" fmla="*/ 235908 h 494170"/>
                <a:gd name="connsiteX50" fmla="*/ 88461 w 601358"/>
                <a:gd name="connsiteY50" fmla="*/ 245994 h 494170"/>
                <a:gd name="connsiteX51" fmla="*/ 104353 w 601358"/>
                <a:gd name="connsiteY51" fmla="*/ 255893 h 494170"/>
                <a:gd name="connsiteX52" fmla="*/ 109588 w 601358"/>
                <a:gd name="connsiteY52" fmla="*/ 272702 h 494170"/>
                <a:gd name="connsiteX53" fmla="*/ 97622 w 601358"/>
                <a:gd name="connsiteY53" fmla="*/ 299784 h 494170"/>
                <a:gd name="connsiteX54" fmla="*/ 63034 w 601358"/>
                <a:gd name="connsiteY54" fmla="*/ 308936 h 494170"/>
                <a:gd name="connsiteX55" fmla="*/ 15172 w 601358"/>
                <a:gd name="connsiteY55" fmla="*/ 308936 h 494170"/>
                <a:gd name="connsiteX56" fmla="*/ 149810 w 601358"/>
                <a:gd name="connsiteY56" fmla="*/ 39940 h 494170"/>
                <a:gd name="connsiteX57" fmla="*/ 601358 w 601358"/>
                <a:gd name="connsiteY57" fmla="*/ 39940 h 494170"/>
                <a:gd name="connsiteX58" fmla="*/ 601358 w 601358"/>
                <a:gd name="connsiteY58" fmla="*/ 122149 h 494170"/>
                <a:gd name="connsiteX59" fmla="*/ 149810 w 601358"/>
                <a:gd name="connsiteY59" fmla="*/ 122149 h 494170"/>
                <a:gd name="connsiteX60" fmla="*/ 54420 w 601358"/>
                <a:gd name="connsiteY60" fmla="*/ 32498 h 494170"/>
                <a:gd name="connsiteX61" fmla="*/ 41703 w 601358"/>
                <a:gd name="connsiteY61" fmla="*/ 77324 h 494170"/>
                <a:gd name="connsiteX62" fmla="*/ 67698 w 601358"/>
                <a:gd name="connsiteY62" fmla="*/ 77324 h 494170"/>
                <a:gd name="connsiteX63" fmla="*/ 54981 w 601358"/>
                <a:gd name="connsiteY63" fmla="*/ 32498 h 494170"/>
                <a:gd name="connsiteX64" fmla="*/ 39459 w 601358"/>
                <a:gd name="connsiteY64" fmla="*/ 0 h 494170"/>
                <a:gd name="connsiteX65" fmla="*/ 69942 w 601358"/>
                <a:gd name="connsiteY65" fmla="*/ 0 h 494170"/>
                <a:gd name="connsiteX66" fmla="*/ 109588 w 601358"/>
                <a:gd name="connsiteY66" fmla="*/ 122149 h 494170"/>
                <a:gd name="connsiteX67" fmla="*/ 80975 w 601358"/>
                <a:gd name="connsiteY67" fmla="*/ 122149 h 494170"/>
                <a:gd name="connsiteX68" fmla="*/ 74056 w 601358"/>
                <a:gd name="connsiteY68" fmla="*/ 97122 h 494170"/>
                <a:gd name="connsiteX69" fmla="*/ 35532 w 601358"/>
                <a:gd name="connsiteY69" fmla="*/ 97122 h 494170"/>
                <a:gd name="connsiteX70" fmla="*/ 28613 w 601358"/>
                <a:gd name="connsiteY70" fmla="*/ 122149 h 494170"/>
                <a:gd name="connsiteX71" fmla="*/ 0 w 601358"/>
                <a:gd name="connsiteY71" fmla="*/ 122149 h 4941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</a:cxnLst>
              <a:rect l="l" t="t" r="r" b="b"/>
              <a:pathLst>
                <a:path w="601358" h="494170">
                  <a:moveTo>
                    <a:pt x="149810" y="368705"/>
                  </a:moveTo>
                  <a:lnTo>
                    <a:pt x="601358" y="368705"/>
                  </a:lnTo>
                  <a:lnTo>
                    <a:pt x="601358" y="450843"/>
                  </a:lnTo>
                  <a:lnTo>
                    <a:pt x="149810" y="450843"/>
                  </a:lnTo>
                  <a:close/>
                  <a:moveTo>
                    <a:pt x="60226" y="368705"/>
                  </a:moveTo>
                  <a:cubicBezTo>
                    <a:pt x="75745" y="368705"/>
                    <a:pt x="87525" y="372439"/>
                    <a:pt x="95752" y="380094"/>
                  </a:cubicBezTo>
                  <a:cubicBezTo>
                    <a:pt x="103792" y="387935"/>
                    <a:pt x="108466" y="398764"/>
                    <a:pt x="109588" y="413141"/>
                  </a:cubicBezTo>
                  <a:lnTo>
                    <a:pt x="109401" y="413514"/>
                  </a:lnTo>
                  <a:lnTo>
                    <a:pt x="81728" y="413514"/>
                  </a:lnTo>
                  <a:cubicBezTo>
                    <a:pt x="81354" y="406046"/>
                    <a:pt x="79298" y="399885"/>
                    <a:pt x="76119" y="395964"/>
                  </a:cubicBezTo>
                  <a:cubicBezTo>
                    <a:pt x="72940" y="392043"/>
                    <a:pt x="67331" y="390363"/>
                    <a:pt x="59852" y="390363"/>
                  </a:cubicBezTo>
                  <a:cubicBezTo>
                    <a:pt x="53308" y="390363"/>
                    <a:pt x="47885" y="392977"/>
                    <a:pt x="44146" y="398204"/>
                  </a:cubicBezTo>
                  <a:cubicBezTo>
                    <a:pt x="40406" y="403432"/>
                    <a:pt x="37602" y="410153"/>
                    <a:pt x="37602" y="418555"/>
                  </a:cubicBezTo>
                  <a:lnTo>
                    <a:pt x="37602" y="444133"/>
                  </a:lnTo>
                  <a:cubicBezTo>
                    <a:pt x="37602" y="452535"/>
                    <a:pt x="40593" y="459630"/>
                    <a:pt x="44707" y="464857"/>
                  </a:cubicBezTo>
                  <a:cubicBezTo>
                    <a:pt x="48633" y="469899"/>
                    <a:pt x="55178" y="472699"/>
                    <a:pt x="62096" y="472699"/>
                  </a:cubicBezTo>
                  <a:cubicBezTo>
                    <a:pt x="69014" y="472699"/>
                    <a:pt x="73875" y="471205"/>
                    <a:pt x="76680" y="467471"/>
                  </a:cubicBezTo>
                  <a:cubicBezTo>
                    <a:pt x="79485" y="463924"/>
                    <a:pt x="81167" y="458323"/>
                    <a:pt x="81541" y="450855"/>
                  </a:cubicBezTo>
                  <a:lnTo>
                    <a:pt x="109214" y="450855"/>
                  </a:lnTo>
                  <a:lnTo>
                    <a:pt x="109401" y="450668"/>
                  </a:lnTo>
                  <a:cubicBezTo>
                    <a:pt x="108840" y="465044"/>
                    <a:pt x="104540" y="475313"/>
                    <a:pt x="96500" y="482968"/>
                  </a:cubicBezTo>
                  <a:cubicBezTo>
                    <a:pt x="88646" y="490436"/>
                    <a:pt x="77054" y="494170"/>
                    <a:pt x="61909" y="494170"/>
                  </a:cubicBezTo>
                  <a:cubicBezTo>
                    <a:pt x="46764" y="494170"/>
                    <a:pt x="34236" y="489689"/>
                    <a:pt x="24887" y="480354"/>
                  </a:cubicBezTo>
                  <a:cubicBezTo>
                    <a:pt x="15351" y="471019"/>
                    <a:pt x="10303" y="459070"/>
                    <a:pt x="10303" y="444133"/>
                  </a:cubicBezTo>
                  <a:lnTo>
                    <a:pt x="10303" y="418742"/>
                  </a:lnTo>
                  <a:cubicBezTo>
                    <a:pt x="10303" y="403992"/>
                    <a:pt x="15164" y="391856"/>
                    <a:pt x="24326" y="382521"/>
                  </a:cubicBezTo>
                  <a:cubicBezTo>
                    <a:pt x="33488" y="373186"/>
                    <a:pt x="45642" y="368705"/>
                    <a:pt x="60226" y="368705"/>
                  </a:cubicBezTo>
                  <a:close/>
                  <a:moveTo>
                    <a:pt x="42655" y="256640"/>
                  </a:moveTo>
                  <a:lnTo>
                    <a:pt x="42655" y="286523"/>
                  </a:lnTo>
                  <a:lnTo>
                    <a:pt x="63034" y="286523"/>
                  </a:lnTo>
                  <a:cubicBezTo>
                    <a:pt x="69204" y="286523"/>
                    <a:pt x="73691" y="285589"/>
                    <a:pt x="76683" y="283161"/>
                  </a:cubicBezTo>
                  <a:cubicBezTo>
                    <a:pt x="79674" y="280920"/>
                    <a:pt x="81170" y="277371"/>
                    <a:pt x="81170" y="272515"/>
                  </a:cubicBezTo>
                  <a:cubicBezTo>
                    <a:pt x="81170" y="267099"/>
                    <a:pt x="79861" y="263364"/>
                    <a:pt x="77430" y="260562"/>
                  </a:cubicBezTo>
                  <a:cubicBezTo>
                    <a:pt x="74813" y="257947"/>
                    <a:pt x="70513" y="256640"/>
                    <a:pt x="64717" y="256640"/>
                  </a:cubicBezTo>
                  <a:close/>
                  <a:moveTo>
                    <a:pt x="42655" y="209200"/>
                  </a:moveTo>
                  <a:lnTo>
                    <a:pt x="42655" y="236655"/>
                  </a:lnTo>
                  <a:lnTo>
                    <a:pt x="57612" y="236655"/>
                  </a:lnTo>
                  <a:cubicBezTo>
                    <a:pt x="64156" y="236655"/>
                    <a:pt x="68830" y="235908"/>
                    <a:pt x="72008" y="233480"/>
                  </a:cubicBezTo>
                  <a:cubicBezTo>
                    <a:pt x="75187" y="231052"/>
                    <a:pt x="76870" y="228250"/>
                    <a:pt x="76870" y="223768"/>
                  </a:cubicBezTo>
                  <a:cubicBezTo>
                    <a:pt x="76870" y="218538"/>
                    <a:pt x="75187" y="214803"/>
                    <a:pt x="72008" y="212562"/>
                  </a:cubicBezTo>
                  <a:cubicBezTo>
                    <a:pt x="68830" y="210134"/>
                    <a:pt x="63782" y="209200"/>
                    <a:pt x="57052" y="209200"/>
                  </a:cubicBezTo>
                  <a:close/>
                  <a:moveTo>
                    <a:pt x="149810" y="206757"/>
                  </a:moveTo>
                  <a:lnTo>
                    <a:pt x="601358" y="206757"/>
                  </a:lnTo>
                  <a:lnTo>
                    <a:pt x="601358" y="288895"/>
                  </a:lnTo>
                  <a:lnTo>
                    <a:pt x="149810" y="288895"/>
                  </a:lnTo>
                  <a:close/>
                  <a:moveTo>
                    <a:pt x="15172" y="186787"/>
                  </a:moveTo>
                  <a:lnTo>
                    <a:pt x="57052" y="186787"/>
                  </a:lnTo>
                  <a:cubicBezTo>
                    <a:pt x="72195" y="186787"/>
                    <a:pt x="84161" y="189589"/>
                    <a:pt x="92574" y="195192"/>
                  </a:cubicBezTo>
                  <a:cubicBezTo>
                    <a:pt x="101175" y="200795"/>
                    <a:pt x="105288" y="209200"/>
                    <a:pt x="105288" y="220406"/>
                  </a:cubicBezTo>
                  <a:cubicBezTo>
                    <a:pt x="105288" y="226196"/>
                    <a:pt x="103979" y="231239"/>
                    <a:pt x="101175" y="235908"/>
                  </a:cubicBezTo>
                  <a:cubicBezTo>
                    <a:pt x="98557" y="240391"/>
                    <a:pt x="94257" y="243753"/>
                    <a:pt x="88461" y="245994"/>
                  </a:cubicBezTo>
                  <a:cubicBezTo>
                    <a:pt x="95753" y="247675"/>
                    <a:pt x="100988" y="251037"/>
                    <a:pt x="104353" y="255893"/>
                  </a:cubicBezTo>
                  <a:cubicBezTo>
                    <a:pt x="107905" y="260749"/>
                    <a:pt x="109588" y="266352"/>
                    <a:pt x="109588" y="272702"/>
                  </a:cubicBezTo>
                  <a:cubicBezTo>
                    <a:pt x="109588" y="284656"/>
                    <a:pt x="105475" y="293621"/>
                    <a:pt x="97622" y="299784"/>
                  </a:cubicBezTo>
                  <a:cubicBezTo>
                    <a:pt x="89583" y="305761"/>
                    <a:pt x="77991" y="308936"/>
                    <a:pt x="63034" y="308936"/>
                  </a:cubicBezTo>
                  <a:lnTo>
                    <a:pt x="15172" y="308936"/>
                  </a:lnTo>
                  <a:close/>
                  <a:moveTo>
                    <a:pt x="149810" y="39940"/>
                  </a:moveTo>
                  <a:lnTo>
                    <a:pt x="601358" y="39940"/>
                  </a:lnTo>
                  <a:lnTo>
                    <a:pt x="601358" y="122149"/>
                  </a:lnTo>
                  <a:lnTo>
                    <a:pt x="149810" y="122149"/>
                  </a:lnTo>
                  <a:close/>
                  <a:moveTo>
                    <a:pt x="54420" y="32498"/>
                  </a:moveTo>
                  <a:lnTo>
                    <a:pt x="41703" y="77324"/>
                  </a:lnTo>
                  <a:lnTo>
                    <a:pt x="67698" y="77324"/>
                  </a:lnTo>
                  <a:lnTo>
                    <a:pt x="54981" y="32498"/>
                  </a:lnTo>
                  <a:close/>
                  <a:moveTo>
                    <a:pt x="39459" y="0"/>
                  </a:moveTo>
                  <a:lnTo>
                    <a:pt x="69942" y="0"/>
                  </a:lnTo>
                  <a:lnTo>
                    <a:pt x="109588" y="122149"/>
                  </a:lnTo>
                  <a:lnTo>
                    <a:pt x="80975" y="122149"/>
                  </a:lnTo>
                  <a:lnTo>
                    <a:pt x="74056" y="97122"/>
                  </a:lnTo>
                  <a:lnTo>
                    <a:pt x="35532" y="97122"/>
                  </a:lnTo>
                  <a:lnTo>
                    <a:pt x="28613" y="122149"/>
                  </a:lnTo>
                  <a:lnTo>
                    <a:pt x="0" y="122149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45720" tIns="22860" rIns="45720" bIns="2286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grpSp>
        <p:nvGrpSpPr>
          <p:cNvPr id="36" name="组合 35"/>
          <p:cNvGrpSpPr/>
          <p:nvPr userDrawn="1">
            <p:custDataLst>
              <p:tags r:id="rId10"/>
            </p:custDataLst>
          </p:nvPr>
        </p:nvGrpSpPr>
        <p:grpSpPr>
          <a:xfrm>
            <a:off x="5284840" y="3114676"/>
            <a:ext cx="376771" cy="376770"/>
            <a:chOff x="7087123" y="4687830"/>
            <a:chExt cx="523862" cy="523862"/>
          </a:xfrm>
        </p:grpSpPr>
        <p:sp>
          <p:nvSpPr>
            <p:cNvPr id="37" name="椭圆 36"/>
            <p:cNvSpPr/>
            <p:nvPr>
              <p:custDataLst>
                <p:tags r:id="rId11"/>
              </p:custDataLst>
            </p:nvPr>
          </p:nvSpPr>
          <p:spPr>
            <a:xfrm>
              <a:off x="7087123" y="4687830"/>
              <a:ext cx="523862" cy="523862"/>
            </a:xfrm>
            <a:prstGeom prst="ellipse">
              <a:avLst/>
            </a:prstGeom>
            <a:gradFill flip="none" rotWithShape="1">
              <a:gsLst>
                <a:gs pos="0">
                  <a:schemeClr val="tx1">
                    <a:lumMod val="65000"/>
                    <a:lumOff val="35000"/>
                  </a:schemeClr>
                </a:gs>
                <a:gs pos="100000">
                  <a:schemeClr val="tx1"/>
                </a:gs>
              </a:gsLst>
              <a:lin ang="18900000" scaled="1"/>
            </a:gradFill>
            <a:ln w="3810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  <a:lumOff val="35000"/>
                    </a:schemeClr>
                  </a:gs>
                </a:gsLst>
                <a:lin ang="18900000" scaled="1"/>
              </a:gradFill>
            </a:ln>
            <a:effectLst>
              <a:outerShdw blurRad="698500" dist="190500" dir="8100000" algn="tr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1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38" name="椭圆 21"/>
            <p:cNvSpPr/>
            <p:nvPr>
              <p:custDataLst>
                <p:tags r:id="rId12"/>
              </p:custDataLst>
            </p:nvPr>
          </p:nvSpPr>
          <p:spPr>
            <a:xfrm>
              <a:off x="7211905" y="4822394"/>
              <a:ext cx="274294" cy="254726"/>
            </a:xfrm>
            <a:custGeom>
              <a:gdLst>
                <a:gd name="T0" fmla="*/ 6459 w 7984"/>
                <a:gd name="T1" fmla="*/ 7154 h 7426"/>
                <a:gd name="T2" fmla="*/ 446 w 7984"/>
                <a:gd name="T3" fmla="*/ 7426 h 7426"/>
                <a:gd name="T4" fmla="*/ 0 w 7984"/>
                <a:gd name="T5" fmla="*/ 6980 h 7426"/>
                <a:gd name="T6" fmla="*/ 446 w 7984"/>
                <a:gd name="T7" fmla="*/ 2184 h 7426"/>
                <a:gd name="T8" fmla="*/ 856 w 7984"/>
                <a:gd name="T9" fmla="*/ 2564 h 7426"/>
                <a:gd name="T10" fmla="*/ 439 w 7984"/>
                <a:gd name="T11" fmla="*/ 2623 h 7426"/>
                <a:gd name="T12" fmla="*/ 380 w 7984"/>
                <a:gd name="T13" fmla="*/ 6844 h 7426"/>
                <a:gd name="T14" fmla="*/ 863 w 7984"/>
                <a:gd name="T15" fmla="*/ 7046 h 7426"/>
                <a:gd name="T16" fmla="*/ 2552 w 7984"/>
                <a:gd name="T17" fmla="*/ 4098 h 7426"/>
                <a:gd name="T18" fmla="*/ 5795 w 7984"/>
                <a:gd name="T19" fmla="*/ 3020 h 7426"/>
                <a:gd name="T20" fmla="*/ 6174 w 7984"/>
                <a:gd name="T21" fmla="*/ 4098 h 7426"/>
                <a:gd name="T22" fmla="*/ 7856 w 7984"/>
                <a:gd name="T23" fmla="*/ 4511 h 7426"/>
                <a:gd name="T24" fmla="*/ 1114 w 7984"/>
                <a:gd name="T25" fmla="*/ 366 h 7426"/>
                <a:gd name="T26" fmla="*/ 4408 w 7984"/>
                <a:gd name="T27" fmla="*/ 0 h 7426"/>
                <a:gd name="T28" fmla="*/ 5478 w 7984"/>
                <a:gd name="T29" fmla="*/ 1083 h 7426"/>
                <a:gd name="T30" fmla="*/ 5522 w 7984"/>
                <a:gd name="T31" fmla="*/ 3861 h 7426"/>
                <a:gd name="T32" fmla="*/ 5215 w 7984"/>
                <a:gd name="T33" fmla="*/ 1427 h 7426"/>
                <a:gd name="T34" fmla="*/ 4414 w 7984"/>
                <a:gd name="T35" fmla="*/ 1350 h 7426"/>
                <a:gd name="T36" fmla="*/ 4260 w 7984"/>
                <a:gd name="T37" fmla="*/ 384 h 7426"/>
                <a:gd name="T38" fmla="*/ 1480 w 7984"/>
                <a:gd name="T39" fmla="*/ 308 h 7426"/>
                <a:gd name="T40" fmla="*/ 1421 w 7984"/>
                <a:gd name="T41" fmla="*/ 5363 h 7426"/>
                <a:gd name="T42" fmla="*/ 1114 w 7984"/>
                <a:gd name="T43" fmla="*/ 5698 h 7426"/>
                <a:gd name="T44" fmla="*/ 5024 w 7984"/>
                <a:gd name="T45" fmla="*/ 1043 h 7426"/>
                <a:gd name="T46" fmla="*/ 4568 w 7984"/>
                <a:gd name="T47" fmla="*/ 1043 h 7426"/>
                <a:gd name="T48" fmla="*/ 1904 w 7984"/>
                <a:gd name="T49" fmla="*/ 1663 h 7426"/>
                <a:gd name="T50" fmla="*/ 1904 w 7984"/>
                <a:gd name="T51" fmla="*/ 2041 h 7426"/>
                <a:gd name="T52" fmla="*/ 4923 w 7984"/>
                <a:gd name="T53" fmla="*/ 1852 h 7426"/>
                <a:gd name="T54" fmla="*/ 4923 w 7984"/>
                <a:gd name="T55" fmla="*/ 2953 h 7426"/>
                <a:gd name="T56" fmla="*/ 1904 w 7984"/>
                <a:gd name="T57" fmla="*/ 2764 h 7426"/>
                <a:gd name="T58" fmla="*/ 1904 w 7984"/>
                <a:gd name="T59" fmla="*/ 3142 h 7426"/>
                <a:gd name="T60" fmla="*/ 4923 w 7984"/>
                <a:gd name="T61" fmla="*/ 2953 h 7426"/>
                <a:gd name="T62" fmla="*/ 1904 w 7984"/>
                <a:gd name="T63" fmla="*/ 4249 h 7426"/>
                <a:gd name="T64" fmla="*/ 2387 w 7984"/>
                <a:gd name="T65" fmla="*/ 3872 h 7426"/>
                <a:gd name="T66" fmla="*/ 1715 w 7984"/>
                <a:gd name="T67" fmla="*/ 4061 h 74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984" h="7426">
                  <a:moveTo>
                    <a:pt x="7856" y="4511"/>
                  </a:moveTo>
                  <a:lnTo>
                    <a:pt x="6459" y="7154"/>
                  </a:lnTo>
                  <a:cubicBezTo>
                    <a:pt x="6391" y="7286"/>
                    <a:pt x="6197" y="7425"/>
                    <a:pt x="6047" y="7425"/>
                  </a:cubicBezTo>
                  <a:lnTo>
                    <a:pt x="446" y="7426"/>
                  </a:lnTo>
                  <a:cubicBezTo>
                    <a:pt x="328" y="7426"/>
                    <a:pt x="214" y="7379"/>
                    <a:pt x="131" y="7295"/>
                  </a:cubicBezTo>
                  <a:cubicBezTo>
                    <a:pt x="47" y="7211"/>
                    <a:pt x="0" y="7098"/>
                    <a:pt x="0" y="6980"/>
                  </a:cubicBezTo>
                  <a:lnTo>
                    <a:pt x="1" y="2630"/>
                  </a:lnTo>
                  <a:cubicBezTo>
                    <a:pt x="1" y="2384"/>
                    <a:pt x="200" y="2185"/>
                    <a:pt x="446" y="2184"/>
                  </a:cubicBezTo>
                  <a:lnTo>
                    <a:pt x="856" y="2184"/>
                  </a:lnTo>
                  <a:lnTo>
                    <a:pt x="856" y="2564"/>
                  </a:lnTo>
                  <a:lnTo>
                    <a:pt x="582" y="2564"/>
                  </a:lnTo>
                  <a:cubicBezTo>
                    <a:pt x="528" y="2564"/>
                    <a:pt x="477" y="2585"/>
                    <a:pt x="439" y="2623"/>
                  </a:cubicBezTo>
                  <a:cubicBezTo>
                    <a:pt x="401" y="2661"/>
                    <a:pt x="380" y="2713"/>
                    <a:pt x="380" y="2766"/>
                  </a:cubicBezTo>
                  <a:lnTo>
                    <a:pt x="380" y="6844"/>
                  </a:lnTo>
                  <a:cubicBezTo>
                    <a:pt x="380" y="6955"/>
                    <a:pt x="471" y="7046"/>
                    <a:pt x="582" y="7046"/>
                  </a:cubicBezTo>
                  <a:lnTo>
                    <a:pt x="863" y="7046"/>
                  </a:lnTo>
                  <a:lnTo>
                    <a:pt x="2187" y="4368"/>
                  </a:lnTo>
                  <a:cubicBezTo>
                    <a:pt x="2261" y="4219"/>
                    <a:pt x="2403" y="4098"/>
                    <a:pt x="2552" y="4098"/>
                  </a:cubicBezTo>
                  <a:lnTo>
                    <a:pt x="5794" y="4098"/>
                  </a:lnTo>
                  <a:lnTo>
                    <a:pt x="5795" y="3020"/>
                  </a:lnTo>
                  <a:cubicBezTo>
                    <a:pt x="6007" y="3040"/>
                    <a:pt x="6174" y="3215"/>
                    <a:pt x="6174" y="3432"/>
                  </a:cubicBezTo>
                  <a:lnTo>
                    <a:pt x="6174" y="4098"/>
                  </a:lnTo>
                  <a:lnTo>
                    <a:pt x="7661" y="4098"/>
                  </a:lnTo>
                  <a:cubicBezTo>
                    <a:pt x="7836" y="4099"/>
                    <a:pt x="7984" y="4273"/>
                    <a:pt x="7856" y="4511"/>
                  </a:cubicBezTo>
                  <a:close/>
                  <a:moveTo>
                    <a:pt x="1114" y="5698"/>
                  </a:moveTo>
                  <a:cubicBezTo>
                    <a:pt x="1102" y="4365"/>
                    <a:pt x="1114" y="366"/>
                    <a:pt x="1114" y="366"/>
                  </a:cubicBezTo>
                  <a:cubicBezTo>
                    <a:pt x="1114" y="164"/>
                    <a:pt x="1278" y="0"/>
                    <a:pt x="1480" y="0"/>
                  </a:cubicBezTo>
                  <a:lnTo>
                    <a:pt x="4408" y="0"/>
                  </a:lnTo>
                  <a:cubicBezTo>
                    <a:pt x="4455" y="0"/>
                    <a:pt x="4500" y="20"/>
                    <a:pt x="4531" y="55"/>
                  </a:cubicBezTo>
                  <a:lnTo>
                    <a:pt x="5478" y="1083"/>
                  </a:lnTo>
                  <a:cubicBezTo>
                    <a:pt x="5506" y="1114"/>
                    <a:pt x="5522" y="1155"/>
                    <a:pt x="5522" y="1197"/>
                  </a:cubicBezTo>
                  <a:lnTo>
                    <a:pt x="5522" y="3861"/>
                  </a:lnTo>
                  <a:lnTo>
                    <a:pt x="5215" y="3861"/>
                  </a:lnTo>
                  <a:lnTo>
                    <a:pt x="5215" y="1427"/>
                  </a:lnTo>
                  <a:cubicBezTo>
                    <a:pt x="5215" y="1385"/>
                    <a:pt x="5181" y="1350"/>
                    <a:pt x="5139" y="1350"/>
                  </a:cubicBezTo>
                  <a:lnTo>
                    <a:pt x="4414" y="1350"/>
                  </a:lnTo>
                  <a:cubicBezTo>
                    <a:pt x="4329" y="1350"/>
                    <a:pt x="4260" y="1282"/>
                    <a:pt x="4260" y="1197"/>
                  </a:cubicBezTo>
                  <a:lnTo>
                    <a:pt x="4260" y="384"/>
                  </a:lnTo>
                  <a:cubicBezTo>
                    <a:pt x="4260" y="342"/>
                    <a:pt x="4226" y="308"/>
                    <a:pt x="4184" y="308"/>
                  </a:cubicBezTo>
                  <a:lnTo>
                    <a:pt x="1480" y="308"/>
                  </a:lnTo>
                  <a:cubicBezTo>
                    <a:pt x="1448" y="308"/>
                    <a:pt x="1421" y="334"/>
                    <a:pt x="1421" y="366"/>
                  </a:cubicBezTo>
                  <a:lnTo>
                    <a:pt x="1421" y="5363"/>
                  </a:lnTo>
                  <a:lnTo>
                    <a:pt x="1186" y="5838"/>
                  </a:lnTo>
                  <a:cubicBezTo>
                    <a:pt x="1186" y="5838"/>
                    <a:pt x="1115" y="5833"/>
                    <a:pt x="1114" y="5698"/>
                  </a:cubicBezTo>
                  <a:close/>
                  <a:moveTo>
                    <a:pt x="4568" y="1043"/>
                  </a:moveTo>
                  <a:lnTo>
                    <a:pt x="5024" y="1043"/>
                  </a:lnTo>
                  <a:lnTo>
                    <a:pt x="4568" y="548"/>
                  </a:lnTo>
                  <a:lnTo>
                    <a:pt x="4568" y="1043"/>
                  </a:lnTo>
                  <a:close/>
                  <a:moveTo>
                    <a:pt x="4734" y="1663"/>
                  </a:moveTo>
                  <a:lnTo>
                    <a:pt x="1904" y="1663"/>
                  </a:lnTo>
                  <a:cubicBezTo>
                    <a:pt x="1800" y="1663"/>
                    <a:pt x="1715" y="1748"/>
                    <a:pt x="1715" y="1852"/>
                  </a:cubicBezTo>
                  <a:cubicBezTo>
                    <a:pt x="1715" y="1956"/>
                    <a:pt x="1800" y="2041"/>
                    <a:pt x="1904" y="2041"/>
                  </a:cubicBezTo>
                  <a:lnTo>
                    <a:pt x="4734" y="2041"/>
                  </a:lnTo>
                  <a:cubicBezTo>
                    <a:pt x="4839" y="2041"/>
                    <a:pt x="4923" y="1956"/>
                    <a:pt x="4923" y="1852"/>
                  </a:cubicBezTo>
                  <a:cubicBezTo>
                    <a:pt x="4923" y="1748"/>
                    <a:pt x="4838" y="1663"/>
                    <a:pt x="4734" y="1663"/>
                  </a:cubicBezTo>
                  <a:close/>
                  <a:moveTo>
                    <a:pt x="4923" y="2953"/>
                  </a:moveTo>
                  <a:cubicBezTo>
                    <a:pt x="4923" y="2848"/>
                    <a:pt x="4838" y="2764"/>
                    <a:pt x="4734" y="2764"/>
                  </a:cubicBezTo>
                  <a:lnTo>
                    <a:pt x="1904" y="2764"/>
                  </a:lnTo>
                  <a:cubicBezTo>
                    <a:pt x="1800" y="2764"/>
                    <a:pt x="1715" y="2849"/>
                    <a:pt x="1715" y="2953"/>
                  </a:cubicBezTo>
                  <a:cubicBezTo>
                    <a:pt x="1715" y="3057"/>
                    <a:pt x="1800" y="3142"/>
                    <a:pt x="1904" y="3142"/>
                  </a:cubicBezTo>
                  <a:lnTo>
                    <a:pt x="4734" y="3142"/>
                  </a:lnTo>
                  <a:cubicBezTo>
                    <a:pt x="4838" y="3142"/>
                    <a:pt x="4923" y="3057"/>
                    <a:pt x="4923" y="2953"/>
                  </a:cubicBezTo>
                  <a:close/>
                  <a:moveTo>
                    <a:pt x="1715" y="4061"/>
                  </a:moveTo>
                  <a:cubicBezTo>
                    <a:pt x="1715" y="4165"/>
                    <a:pt x="1800" y="4249"/>
                    <a:pt x="1904" y="4249"/>
                  </a:cubicBezTo>
                  <a:lnTo>
                    <a:pt x="1972" y="4249"/>
                  </a:lnTo>
                  <a:cubicBezTo>
                    <a:pt x="2091" y="3917"/>
                    <a:pt x="2387" y="3872"/>
                    <a:pt x="2387" y="3872"/>
                  </a:cubicBezTo>
                  <a:lnTo>
                    <a:pt x="1904" y="3872"/>
                  </a:lnTo>
                  <a:cubicBezTo>
                    <a:pt x="1800" y="3872"/>
                    <a:pt x="1715" y="3956"/>
                    <a:pt x="1715" y="406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45720" tIns="22860" rIns="45720" bIns="2286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grpSp>
        <p:nvGrpSpPr>
          <p:cNvPr id="6" name="组合 5"/>
          <p:cNvGrpSpPr/>
          <p:nvPr userDrawn="1">
            <p:custDataLst>
              <p:tags r:id="rId13"/>
            </p:custDataLst>
          </p:nvPr>
        </p:nvGrpSpPr>
        <p:grpSpPr>
          <a:xfrm>
            <a:off x="-1" y="9"/>
            <a:ext cx="9144001" cy="5143499"/>
            <a:chOff x="-3" y="1"/>
            <a:chExt cx="24384005" cy="13715998"/>
          </a:xfrm>
        </p:grpSpPr>
        <p:sp>
          <p:nvSpPr>
            <p:cNvPr id="7" name="直角三角形 6"/>
            <p:cNvSpPr/>
            <p:nvPr>
              <p:custDataLst>
                <p:tags r:id="rId14"/>
              </p:custDataLst>
            </p:nvPr>
          </p:nvSpPr>
          <p:spPr>
            <a:xfrm rot="5400000">
              <a:off x="9000309" y="-9000311"/>
              <a:ext cx="4180114" cy="22180738"/>
            </a:xfrm>
            <a:prstGeom prst="rtTriangl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8" name="直角三角形 7"/>
            <p:cNvSpPr/>
            <p:nvPr>
              <p:custDataLst>
                <p:tags r:id="rId15"/>
              </p:custDataLst>
            </p:nvPr>
          </p:nvSpPr>
          <p:spPr>
            <a:xfrm rot="5400000">
              <a:off x="8856617" y="-8856619"/>
              <a:ext cx="2778038" cy="20491278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9" name="直角三角形 8"/>
            <p:cNvSpPr/>
            <p:nvPr>
              <p:custDataLst>
                <p:tags r:id="rId16"/>
              </p:custDataLst>
            </p:nvPr>
          </p:nvSpPr>
          <p:spPr>
            <a:xfrm rot="16200000">
              <a:off x="11210105" y="529045"/>
              <a:ext cx="4167054" cy="22180738"/>
            </a:xfrm>
            <a:prstGeom prst="rtTriangl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10" name="直角三角形 9"/>
            <p:cNvSpPr/>
            <p:nvPr>
              <p:custDataLst>
                <p:tags r:id="rId17"/>
              </p:custDataLst>
            </p:nvPr>
          </p:nvSpPr>
          <p:spPr>
            <a:xfrm rot="16200000">
              <a:off x="12742813" y="2074812"/>
              <a:ext cx="2791097" cy="20491278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1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2024/1/29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2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1"/>
            </p:custDataLst>
          </p:nvPr>
        </p:nvSpPr>
        <p:spPr>
          <a:xfrm>
            <a:off x="1866139" y="1776606"/>
            <a:ext cx="5411735" cy="1132736"/>
          </a:xfrm>
        </p:spPr>
        <p:txBody>
          <a:bodyPr vert="horz" lIns="67479" tIns="35089" rIns="67479" bIns="0" rtlCol="0" anchor="b" anchorCtr="0">
            <a:normAutofit/>
          </a:bodyPr>
          <a:lstStyle>
            <a:lvl1pPr marL="0" marR="0" algn="ctr" defTabSz="1371161" rtl="0" eaLnBrk="1" fontAlgn="auto" latinLnBrk="0" hangingPunct="1">
              <a:lnSpc>
                <a:spcPct val="100000"/>
              </a:lnSpc>
              <a:buNone/>
              <a:defRPr kumimoji="0" lang="zh-CN" altLang="en-US" sz="6200" b="1" i="0" u="none" strike="noStrike" kern="1200" cap="none" spc="9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</a:p>
        </p:txBody>
      </p:sp>
    </p:spTree>
    <p:extLst>
      <p:ext uri="{BB962C8B-B14F-4D97-AF65-F5344CB8AC3E}">
        <p14:creationId xmlns:p14="http://schemas.microsoft.com/office/powerpoint/2010/main" val="1257261449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2" y="0"/>
            <a:ext cx="2200275" cy="414576"/>
            <a:chOff x="-3" y="1"/>
            <a:chExt cx="5867403" cy="1105753"/>
          </a:xfrm>
        </p:grpSpPr>
        <p:sp>
          <p:nvSpPr>
            <p:cNvPr id="17" name="直角三角形 16"/>
            <p:cNvSpPr/>
            <p:nvPr userDrawn="1">
              <p:custDataLst>
                <p:tags r:id="rId2"/>
              </p:custDataLst>
            </p:nvPr>
          </p:nvSpPr>
          <p:spPr>
            <a:xfrm rot="5400000">
              <a:off x="2380822" y="-2380824"/>
              <a:ext cx="1105753" cy="5867403"/>
            </a:xfrm>
            <a:prstGeom prst="rtTriangl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29" name="直角三角形 28"/>
            <p:cNvSpPr/>
            <p:nvPr userDrawn="1">
              <p:custDataLst>
                <p:tags r:id="rId3"/>
              </p:custDataLst>
            </p:nvPr>
          </p:nvSpPr>
          <p:spPr>
            <a:xfrm rot="5400000">
              <a:off x="2342812" y="-2342814"/>
              <a:ext cx="734866" cy="5420495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grpSp>
        <p:nvGrpSpPr>
          <p:cNvPr id="2" name="组合 1"/>
          <p:cNvGrpSpPr/>
          <p:nvPr userDrawn="1">
            <p:custDataLst>
              <p:tags r:id="rId4"/>
            </p:custDataLst>
          </p:nvPr>
        </p:nvGrpSpPr>
        <p:grpSpPr>
          <a:xfrm rot="10800000">
            <a:off x="6943727" y="4728926"/>
            <a:ext cx="2200275" cy="414576"/>
            <a:chOff x="152397" y="152401"/>
            <a:chExt cx="5867403" cy="1105753"/>
          </a:xfrm>
        </p:grpSpPr>
        <p:sp>
          <p:nvSpPr>
            <p:cNvPr id="30" name="直角三角形 29"/>
            <p:cNvSpPr/>
            <p:nvPr userDrawn="1">
              <p:custDataLst>
                <p:tags r:id="rId5"/>
              </p:custDataLst>
            </p:nvPr>
          </p:nvSpPr>
          <p:spPr>
            <a:xfrm rot="5400000">
              <a:off x="2533222" y="-2228424"/>
              <a:ext cx="1105753" cy="5867403"/>
            </a:xfrm>
            <a:prstGeom prst="rtTriangl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31" name="直角三角形 30"/>
            <p:cNvSpPr/>
            <p:nvPr userDrawn="1">
              <p:custDataLst>
                <p:tags r:id="rId6"/>
              </p:custDataLst>
            </p:nvPr>
          </p:nvSpPr>
          <p:spPr>
            <a:xfrm rot="5400000">
              <a:off x="2495212" y="-2190414"/>
              <a:ext cx="734866" cy="5420495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59807" y="4762377"/>
            <a:ext cx="2025000" cy="237600"/>
          </a:xfrm>
        </p:spPr>
        <p:txBody>
          <a:bodyPr/>
          <a:lstStyle/>
          <a:p>
            <a:fld id="{760FBDFE-C587-4B4C-A407-44438C67B59E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2024/1/29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2" y="4762377"/>
            <a:ext cx="2970000" cy="237600"/>
          </a:xfrm>
        </p:spPr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4762377"/>
            <a:ext cx="2025000" cy="237600"/>
          </a:xfrm>
        </p:spPr>
        <p:txBody>
          <a:bodyPr/>
          <a:lstStyle/>
          <a:p>
            <a:fld id="{49AE70B2-8BF9-45C0-BB95-33D1B9D3A854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16" name="标题 15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/>
        <p:txBody>
          <a:bodyPr>
            <a:normAutofit/>
          </a:bodyPr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198778522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19553" y="228125"/>
            <a:ext cx="8704898" cy="468725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58" tIns="34280" rIns="68558" bIns="34280"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581"/>
            <a:endParaRPr lang="zh-CN" altLang="en-US" sz="1000">
              <a:solidFill>
                <a:srgbClr val="FFFFFF"/>
              </a:solidFill>
              <a:sym typeface="微软雅黑" panose="020b0503020204020204" charset="-122"/>
            </a:endParaRPr>
          </a:p>
        </p:txBody>
      </p:sp>
      <p:grpSp>
        <p:nvGrpSpPr>
          <p:cNvPr id="30" name="组合 29"/>
          <p:cNvGrpSpPr/>
          <p:nvPr userDrawn="1">
            <p:custDataLst>
              <p:tags r:id="rId2"/>
            </p:custDataLst>
          </p:nvPr>
        </p:nvGrpSpPr>
        <p:grpSpPr>
          <a:xfrm>
            <a:off x="221462" y="228124"/>
            <a:ext cx="2200275" cy="414576"/>
            <a:chOff x="-3" y="1"/>
            <a:chExt cx="5867403" cy="1105753"/>
          </a:xfrm>
        </p:grpSpPr>
        <p:sp>
          <p:nvSpPr>
            <p:cNvPr id="31" name="直角三角形 30"/>
            <p:cNvSpPr/>
            <p:nvPr userDrawn="1">
              <p:custDataLst>
                <p:tags r:id="rId3"/>
              </p:custDataLst>
            </p:nvPr>
          </p:nvSpPr>
          <p:spPr>
            <a:xfrm rot="5400000">
              <a:off x="2380822" y="-2380824"/>
              <a:ext cx="1105753" cy="5867403"/>
            </a:xfrm>
            <a:prstGeom prst="rtTriangl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32" name="直角三角形 31"/>
            <p:cNvSpPr/>
            <p:nvPr userDrawn="1">
              <p:custDataLst>
                <p:tags r:id="rId4"/>
              </p:custDataLst>
            </p:nvPr>
          </p:nvSpPr>
          <p:spPr>
            <a:xfrm rot="5400000">
              <a:off x="2342812" y="-2342814"/>
              <a:ext cx="734866" cy="5420495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grpSp>
        <p:nvGrpSpPr>
          <p:cNvPr id="33" name="组合 32"/>
          <p:cNvGrpSpPr/>
          <p:nvPr userDrawn="1">
            <p:custDataLst>
              <p:tags r:id="rId5"/>
            </p:custDataLst>
          </p:nvPr>
        </p:nvGrpSpPr>
        <p:grpSpPr>
          <a:xfrm rot="10800000">
            <a:off x="6724178" y="4500325"/>
            <a:ext cx="2200275" cy="414576"/>
            <a:chOff x="152397" y="62468"/>
            <a:chExt cx="5867403" cy="1105753"/>
          </a:xfrm>
        </p:grpSpPr>
        <p:sp>
          <p:nvSpPr>
            <p:cNvPr id="34" name="直角三角形 33"/>
            <p:cNvSpPr/>
            <p:nvPr userDrawn="1">
              <p:custDataLst>
                <p:tags r:id="rId6"/>
              </p:custDataLst>
            </p:nvPr>
          </p:nvSpPr>
          <p:spPr>
            <a:xfrm rot="5400000">
              <a:off x="2533222" y="-2318357"/>
              <a:ext cx="1105753" cy="5867403"/>
            </a:xfrm>
            <a:prstGeom prst="rtTriangl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35" name="直角三角形 34"/>
            <p:cNvSpPr/>
            <p:nvPr userDrawn="1">
              <p:custDataLst>
                <p:tags r:id="rId7"/>
              </p:custDataLst>
            </p:nvPr>
          </p:nvSpPr>
          <p:spPr>
            <a:xfrm rot="5400000">
              <a:off x="2495212" y="-2280347"/>
              <a:ext cx="734866" cy="5420495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961200" y="936904"/>
            <a:ext cx="7219800" cy="542701"/>
          </a:xfrm>
        </p:spPr>
        <p:txBody>
          <a:bodyPr anchor="ctr">
            <a:normAutofit/>
          </a:bodyPr>
          <a:lstStyle>
            <a:lvl1pPr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2" y="4762377"/>
            <a:ext cx="2970000" cy="237600"/>
          </a:xfrm>
        </p:spPr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half" idx="2"/>
            <p:custDataLst>
              <p:tags r:id="rId10"/>
            </p:custDataLst>
          </p:nvPr>
        </p:nvSpPr>
        <p:spPr>
          <a:xfrm>
            <a:off x="962028" y="1669264"/>
            <a:ext cx="7220188" cy="2583656"/>
          </a:xfrm>
        </p:spPr>
        <p:txBody>
          <a:bodyPr vert="horz" lIns="76176" tIns="0" rIns="61894" bIns="0" rtlCol="0">
            <a:noAutofit/>
          </a:bodyPr>
          <a:lstStyle>
            <a:lvl1pPr marL="171397" marR="0" lvl="0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3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185" marR="0" lvl="1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tabLst>
                <a:tab pos="1206908"/>
              </a:tabLst>
              <a:defRPr kumimoji="0" lang="zh-CN" altLang="en-US" sz="13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6975" marR="0" lvl="2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3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199765" marR="0" lvl="3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3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2554" marR="0" lvl="4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3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4762377"/>
            <a:ext cx="2025000" cy="237600"/>
          </a:xfrm>
        </p:spPr>
        <p:txBody>
          <a:bodyPr/>
          <a:lstStyle/>
          <a:p>
            <a:fld id="{49AE70B2-8BF9-45C0-BB95-33D1B9D3A854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46711" y="4762377"/>
            <a:ext cx="2025000" cy="237600"/>
          </a:xfrm>
        </p:spPr>
        <p:txBody>
          <a:bodyPr/>
          <a:lstStyle/>
          <a:p>
            <a:fld id="{760FBDFE-C587-4B4C-A407-44438C67B59E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2024/1/29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3933733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" y="-3172"/>
            <a:ext cx="3617595" cy="5149691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8558" tIns="34280" rIns="68558" bIns="34280" rtlCol="0" anchor="ctr">
            <a:no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581"/>
            <a:endParaRPr lang="en-US" altLang="zh-CN" sz="1000">
              <a:solidFill>
                <a:srgbClr val="FFFFFF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437402" y="577801"/>
            <a:ext cx="2970000" cy="661500"/>
          </a:xfrm>
        </p:spPr>
        <p:txBody>
          <a:bodyPr anchor="ctr">
            <a:normAutofit/>
          </a:bodyPr>
          <a:lstStyle>
            <a:lvl1pPr>
              <a:defRPr sz="27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59807" y="4762377"/>
            <a:ext cx="2025000" cy="237600"/>
          </a:xfrm>
        </p:spPr>
        <p:txBody>
          <a:bodyPr/>
          <a:lstStyle/>
          <a:p>
            <a:fld id="{760FBDFE-C587-4B4C-A407-44438C67B59E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2024/1/29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87002" y="4762377"/>
            <a:ext cx="2970000" cy="237600"/>
          </a:xfrm>
        </p:spPr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4762377"/>
            <a:ext cx="2025000" cy="237600"/>
          </a:xfrm>
        </p:spPr>
        <p:txBody>
          <a:bodyPr/>
          <a:lstStyle/>
          <a:p>
            <a:fld id="{49AE70B2-8BF9-45C0-BB95-33D1B9D3A854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12" name="内容占位符 11"/>
          <p:cNvSpPr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437200" y="1347073"/>
            <a:ext cx="2970134" cy="3046334"/>
          </a:xfrm>
        </p:spPr>
        <p:txBody>
          <a:bodyPr vert="horz" lIns="76176" tIns="0" rIns="61894" bIns="0" rtlCol="0">
            <a:noAutofit/>
          </a:bodyPr>
          <a:lstStyle>
            <a:lvl1pPr marL="171397" marR="0" lvl="0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3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185" marR="0" lvl="1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tabLst>
                <a:tab pos="1206908"/>
              </a:tabLst>
              <a:defRPr kumimoji="0" lang="zh-CN" altLang="en-US" sz="13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6975" marR="0" lvl="2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3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199765" marR="0" lvl="3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3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2554" marR="0" lvl="4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3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3" name="内容占位符 12"/>
          <p:cNvSpPr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3727379" y="577701"/>
            <a:ext cx="4755595" cy="3815714"/>
          </a:xfrm>
        </p:spPr>
        <p:txBody>
          <a:bodyPr vert="horz" lIns="76176" tIns="0" rIns="61894" bIns="0" rtlCol="0">
            <a:noAutofit/>
          </a:bodyPr>
          <a:lstStyle>
            <a:lvl1pPr marL="171397" marR="0" lvl="0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185" marR="0" lvl="1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tabLst>
                <a:tab pos="1206908"/>
              </a:tabLst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6975" marR="0" lvl="2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199765" marR="0" lvl="3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2554" marR="0" lvl="4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grpSp>
        <p:nvGrpSpPr>
          <p:cNvPr id="21" name="组合 20"/>
          <p:cNvGrpSpPr/>
          <p:nvPr userDrawn="1">
            <p:custDataLst>
              <p:tags r:id="rId8"/>
            </p:custDataLst>
          </p:nvPr>
        </p:nvGrpSpPr>
        <p:grpSpPr>
          <a:xfrm>
            <a:off x="2" y="0"/>
            <a:ext cx="2200275" cy="414576"/>
            <a:chOff x="-3" y="1"/>
            <a:chExt cx="5867403" cy="1105753"/>
          </a:xfrm>
        </p:grpSpPr>
        <p:sp>
          <p:nvSpPr>
            <p:cNvPr id="25" name="直角三角形 24"/>
            <p:cNvSpPr/>
            <p:nvPr userDrawn="1">
              <p:custDataLst>
                <p:tags r:id="rId9"/>
              </p:custDataLst>
            </p:nvPr>
          </p:nvSpPr>
          <p:spPr>
            <a:xfrm rot="5400000">
              <a:off x="2380822" y="-2380824"/>
              <a:ext cx="1105753" cy="5867403"/>
            </a:xfrm>
            <a:prstGeom prst="rtTriangl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26" name="直角三角形 25"/>
            <p:cNvSpPr/>
            <p:nvPr userDrawn="1">
              <p:custDataLst>
                <p:tags r:id="rId10"/>
              </p:custDataLst>
            </p:nvPr>
          </p:nvSpPr>
          <p:spPr>
            <a:xfrm rot="5400000">
              <a:off x="2342812" y="-2342814"/>
              <a:ext cx="734866" cy="5420495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grpSp>
        <p:nvGrpSpPr>
          <p:cNvPr id="22" name="组合 21"/>
          <p:cNvGrpSpPr/>
          <p:nvPr userDrawn="1">
            <p:custDataLst>
              <p:tags r:id="rId11"/>
            </p:custDataLst>
          </p:nvPr>
        </p:nvGrpSpPr>
        <p:grpSpPr>
          <a:xfrm rot="10800000">
            <a:off x="6943727" y="4728926"/>
            <a:ext cx="2200275" cy="414576"/>
            <a:chOff x="152397" y="152401"/>
            <a:chExt cx="5867403" cy="1105753"/>
          </a:xfrm>
        </p:grpSpPr>
        <p:sp>
          <p:nvSpPr>
            <p:cNvPr id="23" name="直角三角形 22"/>
            <p:cNvSpPr/>
            <p:nvPr userDrawn="1">
              <p:custDataLst>
                <p:tags r:id="rId12"/>
              </p:custDataLst>
            </p:nvPr>
          </p:nvSpPr>
          <p:spPr>
            <a:xfrm rot="5400000">
              <a:off x="2533222" y="-2228424"/>
              <a:ext cx="1105753" cy="5867403"/>
            </a:xfrm>
            <a:prstGeom prst="rtTriangl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24" name="直角三角形 23"/>
            <p:cNvSpPr/>
            <p:nvPr userDrawn="1">
              <p:custDataLst>
                <p:tags r:id="rId13"/>
              </p:custDataLst>
            </p:nvPr>
          </p:nvSpPr>
          <p:spPr>
            <a:xfrm rot="5400000">
              <a:off x="2495212" y="-2190414"/>
              <a:ext cx="734866" cy="5420495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64428994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2" y="2"/>
            <a:ext cx="9144000" cy="199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8558" tIns="34280" rIns="68558" bIns="34280" rtlCol="0" anchor="ctr">
            <a:no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581"/>
            <a:endParaRPr lang="en-US" altLang="zh-CN" sz="1000">
              <a:solidFill>
                <a:srgbClr val="FFFFFF"/>
              </a:solidFill>
              <a:sym typeface="+mn-ea"/>
            </a:endParaRPr>
          </a:p>
        </p:txBody>
      </p:sp>
      <p:grpSp>
        <p:nvGrpSpPr>
          <p:cNvPr id="19" name="组合 18"/>
          <p:cNvGrpSpPr/>
          <p:nvPr userDrawn="1">
            <p:custDataLst>
              <p:tags r:id="rId2"/>
            </p:custDataLst>
          </p:nvPr>
        </p:nvGrpSpPr>
        <p:grpSpPr>
          <a:xfrm>
            <a:off x="2" y="0"/>
            <a:ext cx="2200275" cy="414576"/>
            <a:chOff x="-3" y="1"/>
            <a:chExt cx="5867403" cy="1105753"/>
          </a:xfrm>
        </p:grpSpPr>
        <p:sp>
          <p:nvSpPr>
            <p:cNvPr id="23" name="直角三角形 22"/>
            <p:cNvSpPr/>
            <p:nvPr userDrawn="1">
              <p:custDataLst>
                <p:tags r:id="rId3"/>
              </p:custDataLst>
            </p:nvPr>
          </p:nvSpPr>
          <p:spPr>
            <a:xfrm rot="5400000">
              <a:off x="2380822" y="-2380824"/>
              <a:ext cx="1105753" cy="5867403"/>
            </a:xfrm>
            <a:prstGeom prst="rtTriangl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24" name="直角三角形 23"/>
            <p:cNvSpPr/>
            <p:nvPr userDrawn="1">
              <p:custDataLst>
                <p:tags r:id="rId4"/>
              </p:custDataLst>
            </p:nvPr>
          </p:nvSpPr>
          <p:spPr>
            <a:xfrm rot="5400000">
              <a:off x="2342812" y="-2342814"/>
              <a:ext cx="734866" cy="5420495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grpSp>
        <p:nvGrpSpPr>
          <p:cNvPr id="20" name="组合 19"/>
          <p:cNvGrpSpPr/>
          <p:nvPr userDrawn="1">
            <p:custDataLst>
              <p:tags r:id="rId5"/>
            </p:custDataLst>
          </p:nvPr>
        </p:nvGrpSpPr>
        <p:grpSpPr>
          <a:xfrm rot="10800000">
            <a:off x="6943727" y="4728926"/>
            <a:ext cx="2200275" cy="414576"/>
            <a:chOff x="152397" y="152401"/>
            <a:chExt cx="5867403" cy="1105753"/>
          </a:xfrm>
        </p:grpSpPr>
        <p:sp>
          <p:nvSpPr>
            <p:cNvPr id="21" name="直角三角形 20"/>
            <p:cNvSpPr/>
            <p:nvPr userDrawn="1">
              <p:custDataLst>
                <p:tags r:id="rId6"/>
              </p:custDataLst>
            </p:nvPr>
          </p:nvSpPr>
          <p:spPr>
            <a:xfrm rot="5400000">
              <a:off x="2533222" y="-2228424"/>
              <a:ext cx="1105753" cy="5867403"/>
            </a:xfrm>
            <a:prstGeom prst="rtTriangl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22" name="直角三角形 21"/>
            <p:cNvSpPr/>
            <p:nvPr userDrawn="1">
              <p:custDataLst>
                <p:tags r:id="rId7"/>
              </p:custDataLst>
            </p:nvPr>
          </p:nvSpPr>
          <p:spPr>
            <a:xfrm rot="5400000">
              <a:off x="2495212" y="-2190414"/>
              <a:ext cx="734866" cy="5420495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459001" y="585901"/>
            <a:ext cx="8232300" cy="469800"/>
          </a:xfrm>
        </p:spPr>
        <p:txBody>
          <a:bodyPr anchor="ctr">
            <a:normAutofit/>
          </a:bodyPr>
          <a:lstStyle>
            <a:lvl1pPr algn="ctr">
              <a:defRPr sz="27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59807" y="4762377"/>
            <a:ext cx="2025000" cy="237600"/>
          </a:xfrm>
        </p:spPr>
        <p:txBody>
          <a:bodyPr/>
          <a:lstStyle/>
          <a:p>
            <a:fld id="{760FBDFE-C587-4B4C-A407-44438C67B59E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2024/1/29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2" y="4762377"/>
            <a:ext cx="2970000" cy="237600"/>
          </a:xfrm>
        </p:spPr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4762377"/>
            <a:ext cx="2025000" cy="237600"/>
          </a:xfrm>
        </p:spPr>
        <p:txBody>
          <a:bodyPr/>
          <a:lstStyle/>
          <a:p>
            <a:fld id="{49AE70B2-8BF9-45C0-BB95-33D1B9D3A854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2"/>
            </p:custDataLst>
          </p:nvPr>
        </p:nvSpPr>
        <p:spPr>
          <a:xfrm>
            <a:off x="459010" y="1244701"/>
            <a:ext cx="8231981" cy="621000"/>
          </a:xfrm>
        </p:spPr>
        <p:txBody>
          <a:bodyPr/>
          <a:lstStyle>
            <a:lvl1pPr algn="ctr">
              <a:defRPr sz="15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2" name="内容占位符 11"/>
          <p:cNvSpPr>
            <a:spLocks noGrp="1"/>
          </p:cNvSpPr>
          <p:nvPr>
            <p:ph idx="1"/>
            <p:custDataLst>
              <p:tags r:id="rId13"/>
            </p:custDataLst>
          </p:nvPr>
        </p:nvSpPr>
        <p:spPr>
          <a:xfrm>
            <a:off x="459113" y="2195997"/>
            <a:ext cx="8231981" cy="2235994"/>
          </a:xfrm>
        </p:spPr>
        <p:txBody>
          <a:bodyPr vert="horz" lIns="76176" tIns="0" rIns="61894" bIns="0" rtlCol="0">
            <a:noAutofit/>
          </a:bodyPr>
          <a:lstStyle>
            <a:lvl1pPr marL="171397" marR="0" lvl="0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185" marR="0" lvl="1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tabLst>
                <a:tab pos="1206908"/>
              </a:tabLst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6975" marR="0" lvl="2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199765" marR="0" lvl="3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2554" marR="0" lvl="4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33858386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" y="3771907"/>
            <a:ext cx="9144000" cy="13715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8558" tIns="34280" rIns="68558" bIns="34280" rtlCol="0" anchor="ctr">
            <a:no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581"/>
            <a:endParaRPr lang="en-US" altLang="zh-CN" sz="1000">
              <a:solidFill>
                <a:srgbClr val="F2F2F2"/>
              </a:solidFill>
              <a:sym typeface="+mn-ea"/>
            </a:endParaRPr>
          </a:p>
        </p:txBody>
      </p:sp>
      <p:grpSp>
        <p:nvGrpSpPr>
          <p:cNvPr id="32" name="组合 31"/>
          <p:cNvGrpSpPr/>
          <p:nvPr userDrawn="1">
            <p:custDataLst>
              <p:tags r:id="rId2"/>
            </p:custDataLst>
          </p:nvPr>
        </p:nvGrpSpPr>
        <p:grpSpPr>
          <a:xfrm>
            <a:off x="2" y="0"/>
            <a:ext cx="2200275" cy="414576"/>
            <a:chOff x="-3" y="1"/>
            <a:chExt cx="5867403" cy="1105753"/>
          </a:xfrm>
        </p:grpSpPr>
        <p:sp>
          <p:nvSpPr>
            <p:cNvPr id="36" name="直角三角形 35"/>
            <p:cNvSpPr/>
            <p:nvPr userDrawn="1">
              <p:custDataLst>
                <p:tags r:id="rId3"/>
              </p:custDataLst>
            </p:nvPr>
          </p:nvSpPr>
          <p:spPr>
            <a:xfrm rot="5400000">
              <a:off x="2380822" y="-2380824"/>
              <a:ext cx="1105753" cy="5867403"/>
            </a:xfrm>
            <a:prstGeom prst="rtTriangl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37" name="直角三角形 36"/>
            <p:cNvSpPr/>
            <p:nvPr userDrawn="1">
              <p:custDataLst>
                <p:tags r:id="rId4"/>
              </p:custDataLst>
            </p:nvPr>
          </p:nvSpPr>
          <p:spPr>
            <a:xfrm rot="5400000">
              <a:off x="2342812" y="-2342814"/>
              <a:ext cx="734866" cy="5420495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grpSp>
        <p:nvGrpSpPr>
          <p:cNvPr id="33" name="组合 32"/>
          <p:cNvGrpSpPr/>
          <p:nvPr userDrawn="1">
            <p:custDataLst>
              <p:tags r:id="rId5"/>
            </p:custDataLst>
          </p:nvPr>
        </p:nvGrpSpPr>
        <p:grpSpPr>
          <a:xfrm rot="10800000">
            <a:off x="6943727" y="4728926"/>
            <a:ext cx="2200275" cy="414576"/>
            <a:chOff x="152397" y="152401"/>
            <a:chExt cx="5867403" cy="1105753"/>
          </a:xfrm>
        </p:grpSpPr>
        <p:sp>
          <p:nvSpPr>
            <p:cNvPr id="34" name="直角三角形 33"/>
            <p:cNvSpPr/>
            <p:nvPr userDrawn="1">
              <p:custDataLst>
                <p:tags r:id="rId6"/>
              </p:custDataLst>
            </p:nvPr>
          </p:nvSpPr>
          <p:spPr>
            <a:xfrm rot="5400000">
              <a:off x="2533222" y="-2228424"/>
              <a:ext cx="1105753" cy="5867403"/>
            </a:xfrm>
            <a:prstGeom prst="rtTriangl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35" name="直角三角形 34"/>
            <p:cNvSpPr/>
            <p:nvPr userDrawn="1">
              <p:custDataLst>
                <p:tags r:id="rId7"/>
              </p:custDataLst>
            </p:nvPr>
          </p:nvSpPr>
          <p:spPr>
            <a:xfrm rot="5400000">
              <a:off x="2495212" y="-2190414"/>
              <a:ext cx="734866" cy="5420495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453601" y="494106"/>
            <a:ext cx="8232300" cy="423900"/>
          </a:xfrm>
        </p:spPr>
        <p:txBody>
          <a:bodyPr anchor="ctr">
            <a:normAutofit/>
          </a:bodyPr>
          <a:lstStyle>
            <a:lvl1pPr algn="ctr"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2" y="4762377"/>
            <a:ext cx="2970000" cy="2376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457950" y="4762377"/>
            <a:ext cx="2025000" cy="2376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9AE70B2-8BF9-45C0-BB95-33D1B9D3A854}" type="slidenum">
              <a:rPr lang="zh-CN" altLang="en-US" smtClean="0">
                <a:solidFill>
                  <a:srgbClr val="000000"/>
                </a:solidFill>
              </a:r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445500" y="3885300"/>
            <a:ext cx="8251200" cy="758700"/>
          </a:xfrm>
        </p:spPr>
        <p:txBody>
          <a:bodyPr>
            <a:normAutofit/>
          </a:bodyPr>
          <a:lstStyle>
            <a:lvl1pPr algn="l">
              <a:defRPr sz="1300" b="0" i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idx="1"/>
            <p:custDataLst>
              <p:tags r:id="rId12"/>
            </p:custDataLst>
          </p:nvPr>
        </p:nvSpPr>
        <p:spPr>
          <a:xfrm>
            <a:off x="445541" y="1226829"/>
            <a:ext cx="8231981" cy="2235994"/>
          </a:xfrm>
        </p:spPr>
        <p:txBody>
          <a:bodyPr vert="horz" lIns="76176" tIns="0" rIns="61894" bIns="0" rtlCol="0">
            <a:noAutofit/>
          </a:bodyPr>
          <a:lstStyle>
            <a:lvl1pPr marL="171397" marR="0" lvl="0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185" marR="0" lvl="1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tabLst>
                <a:tab pos="1206908"/>
              </a:tabLst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6975" marR="0" lvl="2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199765" marR="0" lvl="3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2554" marR="0" lvl="4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59807" y="4762377"/>
            <a:ext cx="2025000" cy="2376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60FBDFE-C587-4B4C-A407-44438C67B59E}" type="datetimeFigureOut">
              <a:rPr lang="zh-CN" altLang="en-US" smtClean="0">
                <a:solidFill>
                  <a:srgbClr val="000000"/>
                </a:solidFill>
              </a:rPr>
              <a:t>2024/1/29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02598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" name="组合 23"/>
          <p:cNvGrpSpPr/>
          <p:nvPr userDrawn="1">
            <p:custDataLst>
              <p:tags r:id="rId1"/>
            </p:custDataLst>
          </p:nvPr>
        </p:nvGrpSpPr>
        <p:grpSpPr>
          <a:xfrm rot="10800000">
            <a:off x="6943732" y="4728849"/>
            <a:ext cx="2200277" cy="414658"/>
            <a:chOff x="152397" y="152401"/>
            <a:chExt cx="5867403" cy="1105753"/>
          </a:xfrm>
        </p:grpSpPr>
        <p:sp>
          <p:nvSpPr>
            <p:cNvPr id="25" name="直角三角形 24"/>
            <p:cNvSpPr/>
            <p:nvPr userDrawn="1">
              <p:custDataLst>
                <p:tags r:id="rId2"/>
              </p:custDataLst>
            </p:nvPr>
          </p:nvSpPr>
          <p:spPr>
            <a:xfrm rot="5400000">
              <a:off x="2533222" y="-2228424"/>
              <a:ext cx="1105753" cy="5867403"/>
            </a:xfrm>
            <a:prstGeom prst="rtTriangl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26" name="直角三角形 25"/>
            <p:cNvSpPr/>
            <p:nvPr userDrawn="1">
              <p:custDataLst>
                <p:tags r:id="rId3"/>
              </p:custDataLst>
            </p:nvPr>
          </p:nvSpPr>
          <p:spPr>
            <a:xfrm rot="5400000">
              <a:off x="2495212" y="-2190414"/>
              <a:ext cx="734866" cy="5420495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2" y="2"/>
            <a:ext cx="9144000" cy="6858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8558" tIns="34280" rIns="68558" bIns="34280" rtlCol="0" anchor="ctr">
            <a:no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581"/>
            <a:endParaRPr lang="en-US" altLang="zh-CN" sz="1000">
              <a:solidFill>
                <a:srgbClr val="FFFFFF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434709" y="178208"/>
            <a:ext cx="8278199" cy="331474"/>
          </a:xfrm>
        </p:spPr>
        <p:txBody>
          <a:bodyPr>
            <a:normAutofit/>
          </a:bodyPr>
          <a:lstStyle>
            <a:lvl1pPr>
              <a:defRPr sz="18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2" y="4762377"/>
            <a:ext cx="2970000" cy="237600"/>
          </a:xfrm>
        </p:spPr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4762377"/>
            <a:ext cx="2025000" cy="237600"/>
          </a:xfrm>
        </p:spPr>
        <p:txBody>
          <a:bodyPr/>
          <a:lstStyle/>
          <a:p>
            <a:fld id="{49AE70B2-8BF9-45C0-BB95-33D1B9D3A854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429301" y="3612607"/>
            <a:ext cx="4006800" cy="704924"/>
          </a:xfrm>
        </p:spPr>
        <p:txBody>
          <a:bodyPr>
            <a:normAutofit/>
          </a:bodyPr>
          <a:lstStyle>
            <a:lvl1pPr algn="l"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4689903" y="3609909"/>
            <a:ext cx="4025700" cy="704924"/>
          </a:xfrm>
        </p:spPr>
        <p:txBody>
          <a:bodyPr>
            <a:normAutofit/>
          </a:bodyPr>
          <a:lstStyle>
            <a:lvl1pPr algn="l"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half" idx="2"/>
            <p:custDataLst>
              <p:tags r:id="rId10"/>
            </p:custDataLst>
          </p:nvPr>
        </p:nvSpPr>
        <p:spPr>
          <a:xfrm>
            <a:off x="434825" y="1233965"/>
            <a:ext cx="4027885" cy="2170509"/>
          </a:xfrm>
        </p:spPr>
        <p:txBody>
          <a:bodyPr vert="horz" lIns="76176" tIns="0" rIns="61894" bIns="0" rtlCol="0">
            <a:noAutofit/>
          </a:bodyPr>
          <a:lstStyle>
            <a:lvl1pPr marL="171397" marR="0" lvl="0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185" marR="0" lvl="1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tabLst>
                <a:tab pos="1206908"/>
              </a:tabLst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6975" marR="0" lvl="2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199765" marR="0" lvl="3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2554" marR="0" lvl="4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8" name="内容占位符 7"/>
          <p:cNvSpPr>
            <a:spLocks noGrp="1"/>
          </p:cNvSpPr>
          <p:nvPr>
            <p:ph sz="quarter" idx="4"/>
            <p:custDataLst>
              <p:tags r:id="rId11"/>
            </p:custDataLst>
          </p:nvPr>
        </p:nvSpPr>
        <p:spPr>
          <a:xfrm>
            <a:off x="4688927" y="1233968"/>
            <a:ext cx="4027885" cy="2197657"/>
          </a:xfrm>
        </p:spPr>
        <p:txBody>
          <a:bodyPr vert="horz" lIns="76176" tIns="0" rIns="61894" bIns="0" rtlCol="0">
            <a:noAutofit/>
          </a:bodyPr>
          <a:lstStyle>
            <a:lvl1pPr marL="171397" marR="0" lvl="0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185" marR="0" lvl="1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tabLst>
                <a:tab pos="1206908"/>
              </a:tabLst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6975" marR="0" lvl="2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199765" marR="0" lvl="3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2554" marR="0" lvl="4" indent="-171397" algn="l" defTabSz="685581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59807" y="4762377"/>
            <a:ext cx="2025000" cy="237600"/>
          </a:xfrm>
        </p:spPr>
        <p:txBody>
          <a:bodyPr/>
          <a:lstStyle/>
          <a:p>
            <a:fld id="{760FBDFE-C587-4B4C-A407-44438C67B59E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2024/1/29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0782224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2" y="719419"/>
            <a:ext cx="9144000" cy="3704664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8558" tIns="34280" rIns="68558" bIns="34280" rtlCol="0" anchor="ctr">
            <a:no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581"/>
            <a:endParaRPr lang="en-US" altLang="zh-CN" sz="1000">
              <a:solidFill>
                <a:srgbClr val="FFFFFF"/>
              </a:solidFill>
              <a:sym typeface="+mn-ea"/>
            </a:endParaRPr>
          </a:p>
        </p:txBody>
      </p:sp>
      <p:grpSp>
        <p:nvGrpSpPr>
          <p:cNvPr id="20" name="组合 19"/>
          <p:cNvGrpSpPr/>
          <p:nvPr userDrawn="1">
            <p:custDataLst>
              <p:tags r:id="rId2"/>
            </p:custDataLst>
          </p:nvPr>
        </p:nvGrpSpPr>
        <p:grpSpPr>
          <a:xfrm>
            <a:off x="6" y="10"/>
            <a:ext cx="5329715" cy="1004411"/>
            <a:chOff x="-3" y="1"/>
            <a:chExt cx="5867403" cy="1105753"/>
          </a:xfrm>
        </p:grpSpPr>
        <p:sp>
          <p:nvSpPr>
            <p:cNvPr id="35" name="直角三角形 34"/>
            <p:cNvSpPr/>
            <p:nvPr userDrawn="1">
              <p:custDataLst>
                <p:tags r:id="rId3"/>
              </p:custDataLst>
            </p:nvPr>
          </p:nvSpPr>
          <p:spPr>
            <a:xfrm rot="5400000">
              <a:off x="2380822" y="-2380824"/>
              <a:ext cx="1105753" cy="5867403"/>
            </a:xfrm>
            <a:prstGeom prst="rtTriangl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36" name="直角三角形 35"/>
            <p:cNvSpPr/>
            <p:nvPr userDrawn="1">
              <p:custDataLst>
                <p:tags r:id="rId4"/>
              </p:custDataLst>
            </p:nvPr>
          </p:nvSpPr>
          <p:spPr>
            <a:xfrm rot="5400000">
              <a:off x="2342812" y="-2342814"/>
              <a:ext cx="734866" cy="5420495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5"/>
            </p:custDataLst>
          </p:nvPr>
        </p:nvGrpSpPr>
        <p:grpSpPr>
          <a:xfrm rot="10800000">
            <a:off x="3814293" y="4139099"/>
            <a:ext cx="5329715" cy="1004411"/>
            <a:chOff x="-3" y="1"/>
            <a:chExt cx="5867403" cy="1105753"/>
          </a:xfrm>
        </p:grpSpPr>
        <p:sp>
          <p:nvSpPr>
            <p:cNvPr id="38" name="直角三角形 37"/>
            <p:cNvSpPr/>
            <p:nvPr userDrawn="1">
              <p:custDataLst>
                <p:tags r:id="rId6"/>
              </p:custDataLst>
            </p:nvPr>
          </p:nvSpPr>
          <p:spPr>
            <a:xfrm rot="5400000">
              <a:off x="2380822" y="-2380824"/>
              <a:ext cx="1105753" cy="5867403"/>
            </a:xfrm>
            <a:prstGeom prst="rtTriangl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  <p:sp>
          <p:nvSpPr>
            <p:cNvPr id="39" name="直角三角形 38"/>
            <p:cNvSpPr/>
            <p:nvPr userDrawn="1">
              <p:custDataLst>
                <p:tags r:id="rId7"/>
              </p:custDataLst>
            </p:nvPr>
          </p:nvSpPr>
          <p:spPr>
            <a:xfrm rot="5400000">
              <a:off x="2342812" y="-2342814"/>
              <a:ext cx="734866" cy="5420495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581"/>
              <a:endParaRPr lang="zh-CN" altLang="en-US" sz="2400">
                <a:solidFill>
                  <a:srgbClr val="FFFFFF"/>
                </a:solidFill>
                <a:sym typeface="微软雅黑" panose="020b050302020402020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142100" y="1004401"/>
            <a:ext cx="6858000" cy="1790100"/>
          </a:xfrm>
        </p:spPr>
        <p:txBody>
          <a:bodyPr anchor="b">
            <a:normAutofit/>
          </a:bodyPr>
          <a:lstStyle>
            <a:lvl1pPr algn="ctr">
              <a:defRPr sz="45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59807" y="4762377"/>
            <a:ext cx="2025000" cy="237600"/>
          </a:xfrm>
        </p:spPr>
        <p:txBody>
          <a:bodyPr/>
          <a:lstStyle/>
          <a:p>
            <a:fld id="{760FBDFE-C587-4B4C-A407-44438C67B59E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2024/1/29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2" y="4762377"/>
            <a:ext cx="2970000" cy="237600"/>
          </a:xfrm>
        </p:spPr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4762377"/>
            <a:ext cx="2025000" cy="237600"/>
          </a:xfrm>
        </p:spPr>
        <p:txBody>
          <a:bodyPr/>
          <a:lstStyle/>
          <a:p>
            <a:fld id="{49AE70B2-8BF9-45C0-BB95-33D1B9D3A854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2"/>
            </p:custDataLst>
          </p:nvPr>
        </p:nvSpPr>
        <p:spPr>
          <a:xfrm>
            <a:off x="1141812" y="2897107"/>
            <a:ext cx="6858000" cy="1241999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75892138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2.png" /><Relationship Id="rId15" Type="http://schemas.openxmlformats.org/officeDocument/2006/relationships/image" Target="../media/image3.pn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5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FD4DB941-2CC0-46A6-B4A2-798CFC230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38" tIns="45719" rIns="91438" bIns="45719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3B621C9-8059-4C93-B31B-9A0B0825A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38" tIns="45719" rIns="91438" bIns="45719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126110E-2A09-4BA8-9051-A76D8D2715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91438" tIns="45719" rIns="91438" bIns="45719" rtlCol="0" anchor="ctr"/>
          <a:lstStyle>
            <a:defPPr>
              <a:defRPr lang="zh-CN"/>
            </a:defPPr>
            <a:lvl1pPr marL="0" algn="l" defTabSz="685783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42176B6-B58E-4D05-9365-AC6AD3765B48}" type="datetimeFigureOut">
              <a:rPr lang="zh-CN" altLang="en-US" smtClean="0"/>
              <a:t>2024/1/29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C7160F8-7546-481B-B6B1-DC297CF474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91438" tIns="45719" rIns="91438" bIns="45719" rtlCol="0" anchor="ctr"/>
          <a:lstStyle>
            <a:defPPr>
              <a:defRPr lang="zh-CN"/>
            </a:defPPr>
            <a:lvl1pPr marL="0" algn="ctr" defTabSz="685783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50305F6-2205-4F05-AD36-351C6ABA75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91438" tIns="45719" rIns="91438" bIns="45719" rtlCol="0" anchor="ctr"/>
          <a:lstStyle>
            <a:defPPr>
              <a:defRPr lang="zh-CN"/>
            </a:defPPr>
            <a:lvl1pPr marL="0" algn="r" defTabSz="685783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099B4F5-746D-4D5E-98D1-E19854A8DD61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2338967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</p:sldLayoutIdLst>
  <p:transition/>
  <p:timing/>
  <p:hf hdr="0" dt="0"/>
  <p:txStyles>
    <p:titleStyle>
      <a:lvl1pPr algn="l" defTabSz="685783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46" indent="-171446" algn="l" defTabSz="685783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37" indent="-171446" algn="l" defTabSz="685783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28" indent="-171446" algn="l" defTabSz="685783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20" indent="-171446" algn="l" defTabSz="685783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12" indent="-171446" algn="l" defTabSz="685783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03" indent="-171446" algn="l" defTabSz="685783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95" indent="-171446" algn="l" defTabSz="685783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86" indent="-171446" algn="l" defTabSz="685783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77" indent="-171446" algn="l" defTabSz="685783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92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83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75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66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57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48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40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32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4.xml" /><Relationship Id="rId4" Type="http://schemas.openxmlformats.org/officeDocument/2006/relationships/image" Target="../media/image4.png" /><Relationship Id="rId5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16030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标题 1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900004" y="2071205"/>
            <a:ext cx="6766083" cy="864393"/>
          </a:xfrm>
        </p:spPr>
        <p:txBody>
          <a:bodyPr>
            <a:normAutofit fontScale="90000"/>
          </a:bodyPr>
          <a:lstStyle/>
          <a:p>
            <a:pPr>
              <a:lnSpc>
                <a:spcPts val="5310"/>
              </a:lnSpc>
            </a:pPr>
            <a:br>
              <a:rPr lang="en-US" altLang="zh-CN">
                <a:solidFill>
                  <a:schemeClr val="tx1"/>
                </a:solidFill>
              </a:rPr>
            </a:br>
            <a:br>
              <a:rPr lang="en-US" altLang="zh-CN">
                <a:solidFill>
                  <a:schemeClr val="tx1"/>
                </a:solidFill>
              </a:rPr>
            </a:b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900004" y="2306318"/>
            <a:ext cx="5666085" cy="530864"/>
          </a:xfrm>
          <a:prstGeom prst="rect">
            <a:avLst/>
          </a:prstGeom>
          <a:noFill/>
        </p:spPr>
        <p:txBody>
          <a:bodyPr wrap="square" lIns="68528" tIns="34265" rIns="68528" bIns="34265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282"/>
            <a:r>
              <a:rPr lang="zh-CN" altLang="en-US" sz="3000">
                <a:solidFill>
                  <a:srgbClr val="000000"/>
                </a:solidFill>
                <a:sym typeface="Helvetica"/>
              </a:rPr>
              <a:t>新教科版高中信息技术必修</a:t>
            </a:r>
            <a:r>
              <a:rPr lang="en-US" altLang="zh-CN" sz="3000">
                <a:solidFill>
                  <a:srgbClr val="000000"/>
                </a:solidFill>
                <a:sym typeface="Helvetica"/>
              </a:rPr>
              <a:t>1</a:t>
            </a:r>
            <a:endParaRPr lang="zh-CN" altLang="en-US" sz="3000">
              <a:solidFill>
                <a:srgbClr val="000000"/>
              </a:solidFill>
              <a:sym typeface="Helvetica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55576" y="1296160"/>
            <a:ext cx="7632847" cy="684752"/>
          </a:xfrm>
          <a:prstGeom prst="rect">
            <a:avLst/>
          </a:prstGeom>
          <a:noFill/>
        </p:spPr>
        <p:txBody>
          <a:bodyPr wrap="square" lIns="68528" tIns="34265" rIns="68528" bIns="34265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282"/>
            <a:r>
              <a:rPr lang="en-US" altLang="zh-CN" sz="40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Helvetica"/>
              </a:rPr>
              <a:t>3.1 </a:t>
            </a:r>
            <a:r>
              <a:rPr lang="zh-CN" altLang="en-US" sz="40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Helvetica"/>
              </a:rPr>
              <a:t>数据编码 </a:t>
            </a:r>
            <a:endParaRPr lang="en-US" altLang="zh-CN" sz="44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sym typeface="Helvetica"/>
            </a:endParaRP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3DD5A9F9-29F6-7DBA-574B-413072FEB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>1</a:t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85ADC8E-6AA9-99CE-C80A-7BCA0B377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  <p:custDataLst>
      <p:tags r:id="rId5"/>
    </p:custDataLst>
    <p:extLst>
      <p:ext uri="{BB962C8B-B14F-4D97-AF65-F5344CB8AC3E}">
        <p14:creationId xmlns:p14="http://schemas.microsoft.com/office/powerpoint/2010/main" val="2413621875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589ECBB4-1F29-EA0B-54EF-C44D32F9F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295" y="1310640"/>
            <a:ext cx="4636232" cy="3291840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7410CC91-164D-D08D-FC06-5DE29BAFB63D}"/>
              </a:ext>
            </a:extLst>
          </p:cNvPr>
          <p:cNvSpPr txBox="1"/>
          <p:nvPr/>
        </p:nvSpPr>
        <p:spPr>
          <a:xfrm>
            <a:off x="839295" y="541020"/>
            <a:ext cx="42915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考号中包含哪些信息？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187CECEC-9991-FEB8-4E12-D23D6E68F2B5}"/>
              </a:ext>
            </a:extLst>
          </p:cNvPr>
          <p:cNvSpPr txBox="1"/>
          <p:nvPr/>
        </p:nvSpPr>
        <p:spPr>
          <a:xfrm>
            <a:off x="6228081" y="1310640"/>
            <a:ext cx="10296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学校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1CF7C823-58E8-82E2-8BBA-A177FD822C41}"/>
              </a:ext>
            </a:extLst>
          </p:cNvPr>
          <p:cNvSpPr txBox="1"/>
          <p:nvPr/>
        </p:nvSpPr>
        <p:spPr>
          <a:xfrm>
            <a:off x="6228080" y="2001520"/>
            <a:ext cx="10296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年级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6529A421-6786-770B-A631-0A1A78AEAAC4}"/>
              </a:ext>
            </a:extLst>
          </p:cNvPr>
          <p:cNvSpPr txBox="1"/>
          <p:nvPr/>
        </p:nvSpPr>
        <p:spPr>
          <a:xfrm>
            <a:off x="6228080" y="2769261"/>
            <a:ext cx="10296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班级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A87F8927-B70E-8745-AE61-79C5E85E26AB}"/>
              </a:ext>
            </a:extLst>
          </p:cNvPr>
          <p:cNvSpPr txBox="1"/>
          <p:nvPr/>
        </p:nvSpPr>
        <p:spPr>
          <a:xfrm>
            <a:off x="6228080" y="3462691"/>
            <a:ext cx="2834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在本年级的编号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905FFA3D-4188-0797-022F-3BD598E2F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9B4F5-746D-4D5E-98D1-E19854A8DD61}" type="slidenum">
              <a:rPr lang="zh-CN" altLang="en-US" smtClean="0"/>
              <a:t>2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21A4E280-2D11-D8CD-F510-E07D66677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122137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8E7AF56A-4F5C-04EA-F07E-BBDFB189E222}"/>
              </a:ext>
            </a:extLst>
          </p:cNvPr>
          <p:cNvSpPr txBox="1"/>
          <p:nvPr/>
        </p:nvSpPr>
        <p:spPr>
          <a:xfrm>
            <a:off x="717917" y="687689"/>
            <a:ext cx="80054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编码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信息从一种形式或格式转换为另一种形式或格式的过程。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3A0E245A-8F04-8167-2EC3-B869C5FBDC38}"/>
              </a:ext>
            </a:extLst>
          </p:cNvPr>
          <p:cNvSpPr txBox="1"/>
          <p:nvPr/>
        </p:nvSpPr>
        <p:spPr>
          <a:xfrm>
            <a:off x="717917" y="2237623"/>
            <a:ext cx="81151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计算机中的编码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用预先规定的方法将文字、数字或其他对象编成可以存储在计算机里的数值。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AF38B42E-5053-8A92-4DD4-BCA898D2E7D2}"/>
              </a:ext>
            </a:extLst>
          </p:cNvPr>
          <p:cNvSpPr txBox="1"/>
          <p:nvPr/>
        </p:nvSpPr>
        <p:spPr>
          <a:xfrm>
            <a:off x="774860" y="3379323"/>
            <a:ext cx="2772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人能读懂的数据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D7DCC6A2-8AEF-CD88-45E1-B3CDF340D5B4}"/>
              </a:ext>
            </a:extLst>
          </p:cNvPr>
          <p:cNvSpPr txBox="1"/>
          <p:nvPr/>
        </p:nvSpPr>
        <p:spPr>
          <a:xfrm>
            <a:off x="4934207" y="3379323"/>
            <a:ext cx="348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计算机能读懂的数据</a:t>
            </a:r>
          </a:p>
        </p:txBody>
      </p:sp>
      <p:sp>
        <p:nvSpPr>
          <p:cNvPr id="7" name="箭头: 右 6">
            <a:extLst>
              <a:ext uri="{FF2B5EF4-FFF2-40B4-BE49-F238E27FC236}">
                <a16:creationId xmlns:a16="http://schemas.microsoft.com/office/drawing/2014/main" id="{E681F448-0D66-91FB-6C0D-6C2B90CAF0F2}"/>
              </a:ext>
            </a:extLst>
          </p:cNvPr>
          <p:cNvSpPr/>
          <p:nvPr/>
        </p:nvSpPr>
        <p:spPr>
          <a:xfrm>
            <a:off x="3622054" y="3251635"/>
            <a:ext cx="1192517" cy="80882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转换</a:t>
            </a:r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6885971B-F0F6-3844-DA7E-F0318A5D7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9B4F5-746D-4D5E-98D1-E19854A8DD61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A0C8058A-A4EC-AB02-B449-2BC7DCBB6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20873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2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E8F94448-3777-6D3C-2354-91ACA63CC0BA}"/>
              </a:ext>
            </a:extLst>
          </p:cNvPr>
          <p:cNvSpPr txBox="1"/>
          <p:nvPr/>
        </p:nvSpPr>
        <p:spPr>
          <a:xfrm>
            <a:off x="2514473" y="1218264"/>
            <a:ext cx="65821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、了解各类常见的数据及其采集方法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7829C32F-5BDE-024D-A61A-98913F0C0DE6}"/>
              </a:ext>
            </a:extLst>
          </p:cNvPr>
          <p:cNvSpPr txBox="1"/>
          <p:nvPr/>
        </p:nvSpPr>
        <p:spPr>
          <a:xfrm>
            <a:off x="2514473" y="3006295"/>
            <a:ext cx="65821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、理解数据编码的意义和作用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98823F17-6257-A31E-1124-858CAF4285D7}"/>
              </a:ext>
            </a:extLst>
          </p:cNvPr>
          <p:cNvSpPr txBox="1"/>
          <p:nvPr/>
        </p:nvSpPr>
        <p:spPr>
          <a:xfrm>
            <a:off x="2514473" y="2048530"/>
            <a:ext cx="65821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、能够解释音频数据类型的编码原理</a:t>
            </a:r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C817F249-A0B5-61EB-9416-D4C591F48F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643" y="1826701"/>
            <a:ext cx="2171888" cy="2667231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FA075038-2CC4-69A5-4E2D-B30E4BA88F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89" r="37135" b="5110"/>
          <a:stretch>
            <a:fillRect/>
          </a:stretch>
        </p:blipFill>
        <p:spPr>
          <a:xfrm>
            <a:off x="0" y="75154"/>
            <a:ext cx="1300261" cy="1383792"/>
          </a:xfrm>
          <a:prstGeom prst="rect">
            <a:avLst/>
          </a:prstGeom>
        </p:spPr>
      </p:pic>
      <p:sp>
        <p:nvSpPr>
          <p:cNvPr id="14" name="文本框 13">
            <a:extLst>
              <a:ext uri="{FF2B5EF4-FFF2-40B4-BE49-F238E27FC236}">
                <a16:creationId xmlns:a16="http://schemas.microsoft.com/office/drawing/2014/main" id="{63E1CB70-FCF3-C315-9B5A-5237F8A3FDF8}"/>
              </a:ext>
            </a:extLst>
          </p:cNvPr>
          <p:cNvSpPr txBox="1"/>
          <p:nvPr/>
        </p:nvSpPr>
        <p:spPr>
          <a:xfrm>
            <a:off x="650130" y="502789"/>
            <a:ext cx="19117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 b="1">
                <a:latin typeface="黑体" panose="02010609060101010101" pitchFamily="49" charset="-122"/>
                <a:ea typeface="黑体" panose="02010609060101010101" pitchFamily="49" charset="-122"/>
              </a:rPr>
              <a:t>学习目标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C4F5F0CB-1E44-3A07-1C4C-EAA50FF8D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9B4F5-746D-4D5E-98D1-E19854A8DD61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2C01D83A-386B-AE1B-B8FE-9FF30D969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4663861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7966D21D-4BDC-A0DA-112B-58C7E830ADA4}"/>
              </a:ext>
            </a:extLst>
          </p:cNvPr>
          <p:cNvSpPr txBox="1"/>
          <p:nvPr/>
        </p:nvSpPr>
        <p:spPr>
          <a:xfrm>
            <a:off x="5067302" y="503319"/>
            <a:ext cx="3576911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宋体" panose="02010600030101010101" pitchFamily="2" charset="-122"/>
                <a:ea typeface="宋体" panose="02010600030101010101" pitchFamily="2" charset="-122"/>
              </a:rPr>
              <a:t>智能公交系统是智慧城市的重要组成部分，它的应用提高了城市的运营效率，方便了人们的出行。市民在办理市民卡时，一般要到指定地点办理录入信息、拍摄照片等手续。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5BB63672-6B6A-6713-E172-6B62FB45905D}"/>
              </a:ext>
            </a:extLst>
          </p:cNvPr>
          <p:cNvSpPr txBox="1"/>
          <p:nvPr/>
        </p:nvSpPr>
        <p:spPr>
          <a:xfrm>
            <a:off x="5067302" y="3076847"/>
            <a:ext cx="3811411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宋体" panose="02010600030101010101" pitchFamily="2" charset="-122"/>
                <a:ea typeface="宋体" panose="02010600030101010101" pitchFamily="2" charset="-122"/>
              </a:rPr>
              <a:t>想一想，在办理市民卡的流程中，管理系统都收集了哪些数据？</a:t>
            </a:r>
            <a:endParaRPr lang="en-US" altLang="zh-CN" sz="19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5D67C02B-A9D9-A5DF-93E7-19382FA232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448" y="317595"/>
            <a:ext cx="2319067" cy="1839149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6502615B-D550-5602-020F-D8E3DF7355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9" t="9345" r="7227" b="50000"/>
          <a:stretch>
            <a:fillRect/>
          </a:stretch>
        </p:blipFill>
        <p:spPr>
          <a:xfrm>
            <a:off x="499789" y="2405405"/>
            <a:ext cx="3576911" cy="2242699"/>
          </a:xfrm>
          <a:prstGeom prst="rect">
            <a:avLst/>
          </a:prstGeom>
        </p:spPr>
      </p:pic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B1FE63E4-B757-C2DB-5564-803ABCED4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9B4F5-746D-4D5E-98D1-E19854A8DD61}" type="slidenum">
              <a:rPr lang="zh-CN" altLang="en-US" smtClean="0"/>
              <a:t>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6D10B57-5466-F24F-57CF-61EEFFDB1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4663861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id="{EC22CF5B-23FE-66A6-D302-63FA664F44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4739174"/>
              </p:ext>
            </p:extLst>
          </p:nvPr>
        </p:nvGraphicFramePr>
        <p:xfrm>
          <a:off x="878155" y="1100912"/>
          <a:ext cx="6549483" cy="2640780"/>
        </p:xfrm>
        <a:graphic>
          <a:graphicData uri="http://schemas.openxmlformats.org/drawingml/2006/table">
            <a:tbl>
              <a:tblPr firstRow="1" bandRow="1">
                <a:effectLst/>
                <a:tableStyleId>{2D5ABB26-0587-4C30-8999-92F81FD0307C}</a:tableStyleId>
              </a:tblPr>
              <a:tblGrid>
                <a:gridCol w="1598868">
                  <a:extLst>
                    <a:ext uri="{9D8B030D-6E8A-4147-A177-3AD203B41FA5}">
                      <a16:colId xmlns:a16="http://schemas.microsoft.com/office/drawing/2014/main" val="3491933708"/>
                    </a:ext>
                  </a:extLst>
                </a:gridCol>
                <a:gridCol w="2252020">
                  <a:extLst>
                    <a:ext uri="{9D8B030D-6E8A-4147-A177-3AD203B41FA5}">
                      <a16:colId xmlns:a16="http://schemas.microsoft.com/office/drawing/2014/main" val="53876610"/>
                    </a:ext>
                  </a:extLst>
                </a:gridCol>
                <a:gridCol w="2698595">
                  <a:extLst>
                    <a:ext uri="{9D8B030D-6E8A-4147-A177-3AD203B41FA5}">
                      <a16:colId xmlns:a16="http://schemas.microsoft.com/office/drawing/2014/main" val="2803843880"/>
                    </a:ext>
                  </a:extLst>
                </a:gridCol>
              </a:tblGrid>
              <a:tr h="4401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表现形式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3CD6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实例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3CD6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采集该类数据的设备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3CD6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6097415"/>
                  </a:ext>
                </a:extLst>
              </a:tr>
              <a:tr h="4401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文本</a:t>
                      </a:r>
                      <a:endParaRPr lang="en-US" altLang="zh-CN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姓名、家庭住址、性别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键盘、手写输入、语音输入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959333038"/>
                  </a:ext>
                </a:extLst>
              </a:tr>
              <a:tr h="4401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数字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年龄、身份证号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685783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/>
                        <a:t>键盘、手写输入、数字化采集仪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298659525"/>
                  </a:ext>
                </a:extLst>
              </a:tr>
              <a:tr h="4401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图像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照片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手机、相机、摄像头、扫描仪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167911970"/>
                  </a:ext>
                </a:extLst>
              </a:tr>
              <a:tr h="4401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声音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讲话的声音、音乐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手机、录音机、录音笔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721755862"/>
                  </a:ext>
                </a:extLst>
              </a:tr>
              <a:tr h="4401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视频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监控视频、电影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摄像机、手机、监控录像头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576088937"/>
                  </a:ext>
                </a:extLst>
              </a:tr>
            </a:tbl>
          </a:graphicData>
        </a:graphic>
      </p:graphicFrame>
      <p:graphicFrame>
        <p:nvGraphicFramePr>
          <p:cNvPr id="3" name="表格 2">
            <a:extLst>
              <a:ext uri="{FF2B5EF4-FFF2-40B4-BE49-F238E27FC236}">
                <a16:creationId xmlns:a16="http://schemas.microsoft.com/office/drawing/2014/main" id="{4057D1CE-6C3E-9276-7B3B-FEA1FB5F7C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6528812"/>
              </p:ext>
            </p:extLst>
          </p:nvPr>
        </p:nvGraphicFramePr>
        <p:xfrm>
          <a:off x="878155" y="1100912"/>
          <a:ext cx="6549483" cy="2640780"/>
        </p:xfrm>
        <a:graphic>
          <a:graphicData uri="http://schemas.openxmlformats.org/drawingml/2006/table">
            <a:tbl>
              <a:tblPr firstRow="1" bandRow="1">
                <a:effectLst/>
                <a:tableStyleId>{2D5ABB26-0587-4C30-8999-92F81FD0307C}</a:tableStyleId>
              </a:tblPr>
              <a:tblGrid>
                <a:gridCol w="1598868">
                  <a:extLst>
                    <a:ext uri="{9D8B030D-6E8A-4147-A177-3AD203B41FA5}">
                      <a16:colId xmlns:a16="http://schemas.microsoft.com/office/drawing/2014/main" val="3491933708"/>
                    </a:ext>
                  </a:extLst>
                </a:gridCol>
                <a:gridCol w="2252020">
                  <a:extLst>
                    <a:ext uri="{9D8B030D-6E8A-4147-A177-3AD203B41FA5}">
                      <a16:colId xmlns:a16="http://schemas.microsoft.com/office/drawing/2014/main" val="53876610"/>
                    </a:ext>
                  </a:extLst>
                </a:gridCol>
                <a:gridCol w="2698595">
                  <a:extLst>
                    <a:ext uri="{9D8B030D-6E8A-4147-A177-3AD203B41FA5}">
                      <a16:colId xmlns:a16="http://schemas.microsoft.com/office/drawing/2014/main" val="2803843880"/>
                    </a:ext>
                  </a:extLst>
                </a:gridCol>
              </a:tblGrid>
              <a:tr h="4401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表现形式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3CD6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实例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3CD6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采集该类数据的设备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3CD6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6097415"/>
                  </a:ext>
                </a:extLst>
              </a:tr>
              <a:tr h="4401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文本</a:t>
                      </a:r>
                      <a:endParaRPr lang="en-US" altLang="zh-CN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姓名、家庭住址、性别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键盘、手写输入、语音输入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959333038"/>
                  </a:ext>
                </a:extLst>
              </a:tr>
              <a:tr h="440130"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685783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298659525"/>
                  </a:ext>
                </a:extLst>
              </a:tr>
              <a:tr h="440130"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167911970"/>
                  </a:ext>
                </a:extLst>
              </a:tr>
              <a:tr h="440130"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721755862"/>
                  </a:ext>
                </a:extLst>
              </a:tr>
              <a:tr h="440130"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576088937"/>
                  </a:ext>
                </a:extLst>
              </a:tr>
            </a:tbl>
          </a:graphicData>
        </a:graphic>
      </p:graphicFrame>
      <p:sp>
        <p:nvSpPr>
          <p:cNvPr id="2" name="文本框 1">
            <a:extLst>
              <a:ext uri="{FF2B5EF4-FFF2-40B4-BE49-F238E27FC236}">
                <a16:creationId xmlns:a16="http://schemas.microsoft.com/office/drawing/2014/main" id="{92CA8FFC-8DF1-DC7F-2904-B31859384DED}"/>
              </a:ext>
            </a:extLst>
          </p:cNvPr>
          <p:cNvSpPr txBox="1"/>
          <p:nvPr/>
        </p:nvSpPr>
        <p:spPr>
          <a:xfrm>
            <a:off x="760588" y="258692"/>
            <a:ext cx="73351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宋体" panose="02010600030101010101" pitchFamily="2" charset="-122"/>
                <a:ea typeface="宋体" panose="02010600030101010101" pitchFamily="2" charset="-122"/>
              </a:rPr>
              <a:t>想一想，在办理市民卡的流程中，管理系统都收集了哪些数据？</a:t>
            </a:r>
            <a:endParaRPr lang="en-US" altLang="zh-CN" sz="16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E90D1BAE-5B0B-E3B5-D773-F76621879E6F}"/>
              </a:ext>
            </a:extLst>
          </p:cNvPr>
          <p:cNvSpPr txBox="1"/>
          <p:nvPr/>
        </p:nvSpPr>
        <p:spPr>
          <a:xfrm>
            <a:off x="760588" y="597246"/>
            <a:ext cx="42076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宋体" panose="02010600030101010101" pitchFamily="2" charset="-122"/>
                <a:ea typeface="宋体" panose="02010600030101010101" pitchFamily="2" charset="-122"/>
              </a:rPr>
              <a:t>生活中还有哪些数据可以采集以及如何采集？</a:t>
            </a:r>
            <a:endParaRPr lang="en-US" altLang="zh-CN" sz="16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C2C5F94-D512-AB38-A573-9CF222D02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9B4F5-746D-4D5E-98D1-E19854A8DD61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7" name="页脚占位符 6">
            <a:extLst>
              <a:ext uri="{FF2B5EF4-FFF2-40B4-BE49-F238E27FC236}">
                <a16:creationId xmlns:a16="http://schemas.microsoft.com/office/drawing/2014/main" id="{0B5D9B94-65DB-78F7-9B75-10B30EF69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466386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>
            <a:extLst>
              <a:ext uri="{FF2B5EF4-FFF2-40B4-BE49-F238E27FC236}">
                <a16:creationId xmlns:a16="http://schemas.microsoft.com/office/drawing/2014/main" id="{D662F044-E317-B05A-FC32-B646374548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57" r="1671" b="14248"/>
          <a:stretch>
            <a:fillRect/>
          </a:stretch>
        </p:blipFill>
        <p:spPr>
          <a:xfrm>
            <a:off x="5595782" y="1592618"/>
            <a:ext cx="2519403" cy="1263937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22F3C724-58E0-135C-522D-23AF819DE25A}"/>
              </a:ext>
            </a:extLst>
          </p:cNvPr>
          <p:cNvSpPr txBox="1"/>
          <p:nvPr/>
        </p:nvSpPr>
        <p:spPr>
          <a:xfrm>
            <a:off x="472440" y="1057177"/>
            <a:ext cx="7810311" cy="1400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模拟信号</a:t>
            </a:r>
            <a:r>
              <a:rPr lang="zh-CN" altLang="en-US" sz="2500" b="1"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  <a:r>
              <a:rPr lang="zh-CN" altLang="en-US" sz="1900" b="1">
                <a:latin typeface="宋体" panose="02010600030101010101" pitchFamily="2" charset="-122"/>
                <a:ea typeface="宋体" panose="02010600030101010101" pitchFamily="2" charset="-122"/>
              </a:rPr>
              <a:t>用连续变化的物理量表示的信息。用传感器直接获得的信号一般为模拟信号如声音、温度、压强等。</a:t>
            </a:r>
            <a:endParaRPr lang="en-US" altLang="zh-CN" sz="19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sz="1900" b="1">
                <a:latin typeface="宋体" panose="02010600030101010101" pitchFamily="2" charset="-122"/>
                <a:ea typeface="宋体" panose="02010600030101010101" pitchFamily="2" charset="-122"/>
              </a:rPr>
              <a:t>模拟信号的值是随时间连续变化的，波形光滑。</a:t>
            </a:r>
            <a:endParaRPr lang="en-US" altLang="zh-CN" sz="19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sz="1900" b="1">
                <a:latin typeface="宋体" panose="02010600030101010101" pitchFamily="2" charset="-122"/>
                <a:ea typeface="宋体" panose="02010600030101010101" pitchFamily="2" charset="-122"/>
              </a:rPr>
              <a:t>模拟信号的的值称为模拟数据。</a:t>
            </a:r>
            <a:endParaRPr lang="zh-CN" altLang="en-US" sz="19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714BF540-8461-62F4-C320-8DCEA9573E85}"/>
              </a:ext>
            </a:extLst>
          </p:cNvPr>
          <p:cNvSpPr txBox="1"/>
          <p:nvPr/>
        </p:nvSpPr>
        <p:spPr>
          <a:xfrm>
            <a:off x="472440" y="3089988"/>
            <a:ext cx="7810311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数字信号</a:t>
            </a:r>
            <a:r>
              <a:rPr lang="zh-CN" altLang="en-US" sz="2500" b="1"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  <a:r>
              <a:rPr lang="zh-CN" altLang="en-US" sz="1900" b="1">
                <a:latin typeface="宋体" panose="02010600030101010101" pitchFamily="2" charset="-122"/>
                <a:ea typeface="宋体" panose="02010600030101010101" pitchFamily="2" charset="-122"/>
              </a:rPr>
              <a:t>离散化以后的信号，方便在计算机中保存。数字信号可以由模拟信号转化的得来。</a:t>
            </a:r>
            <a:endParaRPr lang="en-US" altLang="zh-CN" sz="19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sz="1900" b="1">
                <a:latin typeface="宋体" panose="02010600030101010101" pitchFamily="2" charset="-122"/>
                <a:ea typeface="宋体" panose="02010600030101010101" pitchFamily="2" charset="-122"/>
              </a:rPr>
              <a:t>数字信号随时间的变化是非连续的。</a:t>
            </a:r>
            <a:endParaRPr lang="en-US" altLang="zh-CN" sz="19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sz="1900" b="1">
                <a:latin typeface="宋体" panose="02010600030101010101" pitchFamily="2" charset="-122"/>
                <a:ea typeface="宋体" panose="02010600030101010101" pitchFamily="2" charset="-122"/>
              </a:rPr>
              <a:t>数字信号的的值称为数字数据。</a:t>
            </a:r>
            <a:endParaRPr lang="zh-CN" altLang="en-US" sz="19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cxnSp>
        <p:nvCxnSpPr>
          <p:cNvPr id="5" name="直接连接符 4">
            <a:extLst>
              <a:ext uri="{FF2B5EF4-FFF2-40B4-BE49-F238E27FC236}">
                <a16:creationId xmlns:a16="http://schemas.microsoft.com/office/drawing/2014/main" id="{10FFCA01-8F19-60CD-DB7F-31DBE2200EAE}"/>
              </a:ext>
            </a:extLst>
          </p:cNvPr>
          <p:cNvCxnSpPr/>
          <p:nvPr/>
        </p:nvCxnSpPr>
        <p:spPr>
          <a:xfrm>
            <a:off x="2222368" y="755703"/>
            <a:ext cx="4443531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>
            <a:extLst>
              <a:ext uri="{FF2B5EF4-FFF2-40B4-BE49-F238E27FC236}">
                <a16:creationId xmlns:a16="http://schemas.microsoft.com/office/drawing/2014/main" id="{F8455624-63AF-43BA-3522-5E3183ECA94C}"/>
              </a:ext>
            </a:extLst>
          </p:cNvPr>
          <p:cNvSpPr txBox="1"/>
          <p:nvPr/>
        </p:nvSpPr>
        <p:spPr>
          <a:xfrm>
            <a:off x="2512584" y="240797"/>
            <a:ext cx="37107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信号分类（取值特征）</a:t>
            </a:r>
          </a:p>
        </p:txBody>
      </p: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EF5D4AF5-8259-0577-4F47-87D04275758C}"/>
              </a:ext>
            </a:extLst>
          </p:cNvPr>
          <p:cNvGrpSpPr/>
          <p:nvPr/>
        </p:nvGrpSpPr>
        <p:grpSpPr>
          <a:xfrm>
            <a:off x="1571638" y="295117"/>
            <a:ext cx="530559" cy="535754"/>
            <a:chOff x="1450948" y="262440"/>
            <a:chExt cx="530559" cy="535754"/>
          </a:xfrm>
        </p:grpSpPr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12FE9CD2-5E79-6D1D-85C8-C18E02454348}"/>
                </a:ext>
              </a:extLst>
            </p:cNvPr>
            <p:cNvSpPr/>
            <p:nvPr/>
          </p:nvSpPr>
          <p:spPr>
            <a:xfrm>
              <a:off x="1450948" y="262440"/>
              <a:ext cx="468000" cy="468536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0EB92084-0BF5-40C2-07D4-EC2F45206042}"/>
                </a:ext>
              </a:extLst>
            </p:cNvPr>
            <p:cNvSpPr/>
            <p:nvPr/>
          </p:nvSpPr>
          <p:spPr>
            <a:xfrm>
              <a:off x="1657507" y="474194"/>
              <a:ext cx="324000" cy="32400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1pPr>
              <a:lvl2pPr marL="342892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2pPr>
              <a:lvl3pPr marL="685783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3pPr>
              <a:lvl4pPr marL="1028675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4pPr>
              <a:lvl5pPr marL="1371566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5pPr>
              <a:lvl6pPr marL="1714457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6pPr>
              <a:lvl7pPr marL="2057348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7pPr>
              <a:lvl8pPr marL="2400240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8pPr>
              <a:lvl9pPr marL="2743132" algn="l" defTabSz="685783" rtl="0" eaLnBrk="1" latinLnBrk="0" hangingPunct="1">
                <a:defRPr sz="14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5" name="图片 14">
            <a:extLst>
              <a:ext uri="{FF2B5EF4-FFF2-40B4-BE49-F238E27FC236}">
                <a16:creationId xmlns:a16="http://schemas.microsoft.com/office/drawing/2014/main" id="{7A7A5F1C-84CE-C471-E338-CE7D874605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782" y="3631345"/>
            <a:ext cx="2519403" cy="1130445"/>
          </a:xfrm>
          <a:prstGeom prst="rect">
            <a:avLst/>
          </a:prstGeom>
        </p:spPr>
      </p:pic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81ACF35C-5E30-F3E8-42D5-2899EB741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9B4F5-746D-4D5E-98D1-E19854A8DD61}" type="slidenum">
              <a:rPr lang="zh-CN" altLang="en-US" smtClean="0"/>
              <a:t>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C970E7E-3C37-6365-E450-B62B6E7BB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1091468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0CF66EAF-95D2-2E90-9EF0-5958D47E6936}"/>
              </a:ext>
            </a:extLst>
          </p:cNvPr>
          <p:cNvSpPr txBox="1"/>
          <p:nvPr/>
        </p:nvSpPr>
        <p:spPr>
          <a:xfrm>
            <a:off x="381906" y="399157"/>
            <a:ext cx="222718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</a:rPr>
              <a:t>声音数字化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52B4C4BE-3216-E2AD-9255-91B945BC4F1A}"/>
              </a:ext>
            </a:extLst>
          </p:cNvPr>
          <p:cNvSpPr txBox="1"/>
          <p:nvPr/>
        </p:nvSpPr>
        <p:spPr>
          <a:xfrm>
            <a:off x="826686" y="1784969"/>
            <a:ext cx="76772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声音数字化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：将模拟声音数据转换为数字数据的过程，称为声音的数字化。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0DBE5AA2-7F1F-4C32-57E0-DB8035362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9B4F5-746D-4D5E-98D1-E19854A8DD61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ED3CCD0-E28D-3D32-9FCD-9CF81208C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4663861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>
            <a:extLst>
              <a:ext uri="{FF2B5EF4-FFF2-40B4-BE49-F238E27FC236}">
                <a16:creationId xmlns:a16="http://schemas.microsoft.com/office/drawing/2014/main" id="{4469D53E-51D6-7B96-02E3-240038CD3C1F}"/>
              </a:ext>
            </a:extLst>
          </p:cNvPr>
          <p:cNvCxnSpPr/>
          <p:nvPr/>
        </p:nvCxnSpPr>
        <p:spPr>
          <a:xfrm>
            <a:off x="1231796" y="1435835"/>
            <a:ext cx="61136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>
            <a:extLst>
              <a:ext uri="{FF2B5EF4-FFF2-40B4-BE49-F238E27FC236}">
                <a16:creationId xmlns:a16="http://schemas.microsoft.com/office/drawing/2014/main" id="{B45A842A-F05D-184A-C2E7-4AEAFCCE4A87}"/>
              </a:ext>
            </a:extLst>
          </p:cNvPr>
          <p:cNvCxnSpPr/>
          <p:nvPr/>
        </p:nvCxnSpPr>
        <p:spPr>
          <a:xfrm>
            <a:off x="1231796" y="2822392"/>
            <a:ext cx="6113632" cy="0"/>
          </a:xfrm>
          <a:prstGeom prst="line">
            <a:avLst/>
          </a:prstGeom>
          <a:ln w="38100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E9C9252F-738F-D33E-E76F-2EA976A8C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9B4F5-746D-4D5E-98D1-E19854A8DD61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EAEF06E-A3CC-0125-89B7-8BD1245B8B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162903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: 圆角 3">
            <a:extLst>
              <a:ext uri="{FF2B5EF4-FFF2-40B4-BE49-F238E27FC236}">
                <a16:creationId xmlns:a16="http://schemas.microsoft.com/office/drawing/2014/main" id="{93390D80-6443-3C78-6D7A-C2262223F64A}"/>
              </a:ext>
            </a:extLst>
          </p:cNvPr>
          <p:cNvSpPr/>
          <p:nvPr/>
        </p:nvSpPr>
        <p:spPr>
          <a:xfrm>
            <a:off x="833610" y="297089"/>
            <a:ext cx="1250842" cy="523220"/>
          </a:xfrm>
          <a:prstGeom prst="roundRect">
            <a:avLst>
              <a:gd name="adj" fmla="val 21195"/>
            </a:avLst>
          </a:prstGeom>
          <a:solidFill>
            <a:srgbClr val="034F6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采样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4FC28EE4-C01F-5BB0-0E60-93AA2E7CC639}"/>
              </a:ext>
            </a:extLst>
          </p:cNvPr>
          <p:cNvSpPr/>
          <p:nvPr/>
        </p:nvSpPr>
        <p:spPr>
          <a:xfrm rot="2700000">
            <a:off x="577757" y="299640"/>
            <a:ext cx="511707" cy="518118"/>
          </a:xfrm>
          <a:prstGeom prst="rect">
            <a:avLst/>
          </a:prstGeom>
          <a:solidFill>
            <a:srgbClr val="51A8B7"/>
          </a:solidFill>
          <a:ln>
            <a:solidFill>
              <a:srgbClr val="0886A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488F4DD4-DC60-A7FF-97BA-4A94FFE28B82}"/>
              </a:ext>
            </a:extLst>
          </p:cNvPr>
          <p:cNvSpPr txBox="1"/>
          <p:nvPr/>
        </p:nvSpPr>
        <p:spPr>
          <a:xfrm>
            <a:off x="616396" y="952890"/>
            <a:ext cx="800944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b="1">
                <a:latin typeface="宋体" panose="02010600030101010101" pitchFamily="2" charset="-122"/>
                <a:ea typeface="宋体" panose="02010600030101010101" pitchFamily="2" charset="-122"/>
              </a:rPr>
              <a:t>在横轴上按一定的时间间隔从信号中取一个瞬时值，这个过程称为</a:t>
            </a:r>
            <a:r>
              <a:rPr lang="zh-CN" altLang="en-US" sz="25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采样</a:t>
            </a:r>
            <a:r>
              <a:rPr lang="zh-CN" altLang="en-US" sz="2500" b="1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66ABB47F-52B8-4A39-D677-060BD3B847B5}"/>
              </a:ext>
            </a:extLst>
          </p:cNvPr>
          <p:cNvSpPr txBox="1"/>
          <p:nvPr/>
        </p:nvSpPr>
        <p:spPr>
          <a:xfrm>
            <a:off x="616396" y="1723499"/>
            <a:ext cx="800944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b="1">
                <a:latin typeface="宋体" panose="02010600030101010101" pitchFamily="2" charset="-122"/>
                <a:ea typeface="宋体" panose="02010600030101010101" pitchFamily="2" charset="-122"/>
              </a:rPr>
              <a:t>采样频率：</a:t>
            </a:r>
            <a:r>
              <a:rPr lang="en-US" altLang="zh-CN" sz="2500" b="1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500" b="1">
                <a:latin typeface="宋体" panose="02010600030101010101" pitchFamily="2" charset="-122"/>
                <a:ea typeface="宋体" panose="02010600030101010101" pitchFamily="2" charset="-122"/>
              </a:rPr>
              <a:t>秒内采样的次数。  单位：赫兹</a:t>
            </a:r>
            <a:r>
              <a:rPr lang="en-US" altLang="zh-CN" sz="2500" b="1">
                <a:latin typeface="宋体" panose="02010600030101010101" pitchFamily="2" charset="-122"/>
                <a:ea typeface="宋体" panose="02010600030101010101" pitchFamily="2" charset="-122"/>
              </a:rPr>
              <a:t>Hz</a:t>
            </a:r>
            <a:endParaRPr lang="zh-CN" altLang="en-US" sz="25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cxnSp>
        <p:nvCxnSpPr>
          <p:cNvPr id="13" name="直接箭头连接符 12">
            <a:extLst>
              <a:ext uri="{FF2B5EF4-FFF2-40B4-BE49-F238E27FC236}">
                <a16:creationId xmlns:a16="http://schemas.microsoft.com/office/drawing/2014/main" id="{5CF7D621-7751-75BE-AC69-880C4AAADE7F}"/>
              </a:ext>
            </a:extLst>
          </p:cNvPr>
          <p:cNvCxnSpPr/>
          <p:nvPr/>
        </p:nvCxnSpPr>
        <p:spPr>
          <a:xfrm>
            <a:off x="2214131" y="4037821"/>
            <a:ext cx="21600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直接箭头连接符 13">
            <a:extLst>
              <a:ext uri="{FF2B5EF4-FFF2-40B4-BE49-F238E27FC236}">
                <a16:creationId xmlns:a16="http://schemas.microsoft.com/office/drawing/2014/main" id="{578FA84F-77E3-01D4-83F3-4FD9E9419118}"/>
              </a:ext>
            </a:extLst>
          </p:cNvPr>
          <p:cNvCxnSpPr/>
          <p:nvPr/>
        </p:nvCxnSpPr>
        <p:spPr>
          <a:xfrm flipH="1" flipV="1">
            <a:off x="2214131" y="2281951"/>
            <a:ext cx="0" cy="17602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直接连接符 16">
            <a:extLst>
              <a:ext uri="{FF2B5EF4-FFF2-40B4-BE49-F238E27FC236}">
                <a16:creationId xmlns:a16="http://schemas.microsoft.com/office/drawing/2014/main" id="{2B45A180-FD7C-C339-5AD0-8AD5319083F4}"/>
              </a:ext>
            </a:extLst>
          </p:cNvPr>
          <p:cNvCxnSpPr/>
          <p:nvPr/>
        </p:nvCxnSpPr>
        <p:spPr>
          <a:xfrm flipH="1">
            <a:off x="2394131" y="2556271"/>
            <a:ext cx="0" cy="1493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>
            <a:extLst>
              <a:ext uri="{FF2B5EF4-FFF2-40B4-BE49-F238E27FC236}">
                <a16:creationId xmlns:a16="http://schemas.microsoft.com/office/drawing/2014/main" id="{A3F550C7-F650-333F-9294-5433CC629D09}"/>
              </a:ext>
            </a:extLst>
          </p:cNvPr>
          <p:cNvCxnSpPr/>
          <p:nvPr/>
        </p:nvCxnSpPr>
        <p:spPr>
          <a:xfrm flipH="1">
            <a:off x="2574131" y="2556271"/>
            <a:ext cx="0" cy="1493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>
            <a:extLst>
              <a:ext uri="{FF2B5EF4-FFF2-40B4-BE49-F238E27FC236}">
                <a16:creationId xmlns:a16="http://schemas.microsoft.com/office/drawing/2014/main" id="{441360FF-B7AF-9650-BCA5-BC0C4595F08B}"/>
              </a:ext>
            </a:extLst>
          </p:cNvPr>
          <p:cNvCxnSpPr/>
          <p:nvPr/>
        </p:nvCxnSpPr>
        <p:spPr>
          <a:xfrm flipH="1">
            <a:off x="2754131" y="2556271"/>
            <a:ext cx="0" cy="1493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>
            <a:extLst>
              <a:ext uri="{FF2B5EF4-FFF2-40B4-BE49-F238E27FC236}">
                <a16:creationId xmlns:a16="http://schemas.microsoft.com/office/drawing/2014/main" id="{AD9BB6EA-CE6B-2E16-346B-915978C40F80}"/>
              </a:ext>
            </a:extLst>
          </p:cNvPr>
          <p:cNvCxnSpPr/>
          <p:nvPr/>
        </p:nvCxnSpPr>
        <p:spPr>
          <a:xfrm flipH="1">
            <a:off x="2934131" y="2556271"/>
            <a:ext cx="0" cy="1493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>
            <a:extLst>
              <a:ext uri="{FF2B5EF4-FFF2-40B4-BE49-F238E27FC236}">
                <a16:creationId xmlns:a16="http://schemas.microsoft.com/office/drawing/2014/main" id="{37F0EB6C-3ED6-B423-D29D-F6EB7404C8B2}"/>
              </a:ext>
            </a:extLst>
          </p:cNvPr>
          <p:cNvCxnSpPr/>
          <p:nvPr/>
        </p:nvCxnSpPr>
        <p:spPr>
          <a:xfrm flipH="1">
            <a:off x="3114131" y="2556271"/>
            <a:ext cx="0" cy="1493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>
            <a:extLst>
              <a:ext uri="{FF2B5EF4-FFF2-40B4-BE49-F238E27FC236}">
                <a16:creationId xmlns:a16="http://schemas.microsoft.com/office/drawing/2014/main" id="{83DE2DB6-B83A-F0E0-FEA5-62603AB57EF2}"/>
              </a:ext>
            </a:extLst>
          </p:cNvPr>
          <p:cNvCxnSpPr/>
          <p:nvPr/>
        </p:nvCxnSpPr>
        <p:spPr>
          <a:xfrm flipH="1">
            <a:off x="3294131" y="2556271"/>
            <a:ext cx="0" cy="1493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>
            <a:extLst>
              <a:ext uri="{FF2B5EF4-FFF2-40B4-BE49-F238E27FC236}">
                <a16:creationId xmlns:a16="http://schemas.microsoft.com/office/drawing/2014/main" id="{822AC673-A000-4E2F-7C7C-DAE051320001}"/>
              </a:ext>
            </a:extLst>
          </p:cNvPr>
          <p:cNvCxnSpPr/>
          <p:nvPr/>
        </p:nvCxnSpPr>
        <p:spPr>
          <a:xfrm flipH="1">
            <a:off x="3474131" y="2556271"/>
            <a:ext cx="0" cy="1493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>
            <a:extLst>
              <a:ext uri="{FF2B5EF4-FFF2-40B4-BE49-F238E27FC236}">
                <a16:creationId xmlns:a16="http://schemas.microsoft.com/office/drawing/2014/main" id="{45F2DF1A-D7F7-307B-D863-0692FE81365A}"/>
              </a:ext>
            </a:extLst>
          </p:cNvPr>
          <p:cNvCxnSpPr/>
          <p:nvPr/>
        </p:nvCxnSpPr>
        <p:spPr>
          <a:xfrm flipH="1">
            <a:off x="3654131" y="2556271"/>
            <a:ext cx="0" cy="1493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>
            <a:extLst>
              <a:ext uri="{FF2B5EF4-FFF2-40B4-BE49-F238E27FC236}">
                <a16:creationId xmlns:a16="http://schemas.microsoft.com/office/drawing/2014/main" id="{A67443F2-D186-F0CF-6506-0292FDA98991}"/>
              </a:ext>
            </a:extLst>
          </p:cNvPr>
          <p:cNvCxnSpPr/>
          <p:nvPr/>
        </p:nvCxnSpPr>
        <p:spPr>
          <a:xfrm flipH="1">
            <a:off x="3834131" y="2556271"/>
            <a:ext cx="0" cy="1493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>
            <a:extLst>
              <a:ext uri="{FF2B5EF4-FFF2-40B4-BE49-F238E27FC236}">
                <a16:creationId xmlns:a16="http://schemas.microsoft.com/office/drawing/2014/main" id="{3BA619D8-E7E0-149F-7036-DBBC9F1B25C2}"/>
              </a:ext>
            </a:extLst>
          </p:cNvPr>
          <p:cNvCxnSpPr/>
          <p:nvPr/>
        </p:nvCxnSpPr>
        <p:spPr>
          <a:xfrm flipH="1">
            <a:off x="4014131" y="2556271"/>
            <a:ext cx="0" cy="1493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任意多边形: 形状 50">
            <a:extLst>
              <a:ext uri="{FF2B5EF4-FFF2-40B4-BE49-F238E27FC236}">
                <a16:creationId xmlns:a16="http://schemas.microsoft.com/office/drawing/2014/main" id="{836BDD4F-5353-98F4-66D4-462B1BE13951}"/>
              </a:ext>
            </a:extLst>
          </p:cNvPr>
          <p:cNvSpPr/>
          <p:nvPr/>
        </p:nvSpPr>
        <p:spPr>
          <a:xfrm>
            <a:off x="2213131" y="2603252"/>
            <a:ext cx="1935480" cy="1106221"/>
          </a:xfrm>
          <a:custGeom>
            <a:gdLst>
              <a:gd name="connsiteX0" fmla="*/ 0 w 1935480"/>
              <a:gd name="connsiteY0" fmla="*/ 1046489 h 1106221"/>
              <a:gd name="connsiteX1" fmla="*/ 177800 w 1935480"/>
              <a:gd name="connsiteY1" fmla="*/ 1087129 h 1106221"/>
              <a:gd name="connsiteX2" fmla="*/ 365760 w 1935480"/>
              <a:gd name="connsiteY2" fmla="*/ 777249 h 1106221"/>
              <a:gd name="connsiteX3" fmla="*/ 538480 w 1935480"/>
              <a:gd name="connsiteY3" fmla="*/ 355609 h 1106221"/>
              <a:gd name="connsiteX4" fmla="*/ 736600 w 1935480"/>
              <a:gd name="connsiteY4" fmla="*/ 9 h 1106221"/>
              <a:gd name="connsiteX5" fmla="*/ 894080 w 1935480"/>
              <a:gd name="connsiteY5" fmla="*/ 365769 h 1106221"/>
              <a:gd name="connsiteX6" fmla="*/ 1087120 w 1935480"/>
              <a:gd name="connsiteY6" fmla="*/ 726449 h 1106221"/>
              <a:gd name="connsiteX7" fmla="*/ 1254760 w 1935480"/>
              <a:gd name="connsiteY7" fmla="*/ 767089 h 1106221"/>
              <a:gd name="connsiteX8" fmla="*/ 1442720 w 1935480"/>
              <a:gd name="connsiteY8" fmla="*/ 680729 h 1106221"/>
              <a:gd name="connsiteX9" fmla="*/ 1625600 w 1935480"/>
              <a:gd name="connsiteY9" fmla="*/ 396249 h 1106221"/>
              <a:gd name="connsiteX10" fmla="*/ 1813560 w 1935480"/>
              <a:gd name="connsiteY10" fmla="*/ 289569 h 1106221"/>
              <a:gd name="connsiteX11" fmla="*/ 1935480 w 1935480"/>
              <a:gd name="connsiteY11" fmla="*/ 360689 h 1106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935480" h="1106221">
                <a:moveTo>
                  <a:pt x="0" y="1046489"/>
                </a:moveTo>
                <a:cubicBezTo>
                  <a:pt x="58420" y="1089245"/>
                  <a:pt x="116840" y="1132002"/>
                  <a:pt x="177800" y="1087129"/>
                </a:cubicBezTo>
                <a:cubicBezTo>
                  <a:pt x="238760" y="1042256"/>
                  <a:pt x="305647" y="899169"/>
                  <a:pt x="365760" y="777249"/>
                </a:cubicBezTo>
                <a:cubicBezTo>
                  <a:pt x="425873" y="655329"/>
                  <a:pt x="476673" y="485149"/>
                  <a:pt x="538480" y="355609"/>
                </a:cubicBezTo>
                <a:cubicBezTo>
                  <a:pt x="600287" y="226069"/>
                  <a:pt x="677333" y="-1684"/>
                  <a:pt x="736600" y="9"/>
                </a:cubicBezTo>
                <a:cubicBezTo>
                  <a:pt x="795867" y="1702"/>
                  <a:pt x="835660" y="244696"/>
                  <a:pt x="894080" y="365769"/>
                </a:cubicBezTo>
                <a:cubicBezTo>
                  <a:pt x="952500" y="486842"/>
                  <a:pt x="1027007" y="659563"/>
                  <a:pt x="1087120" y="726449"/>
                </a:cubicBezTo>
                <a:cubicBezTo>
                  <a:pt x="1147233" y="793335"/>
                  <a:pt x="1195493" y="774709"/>
                  <a:pt x="1254760" y="767089"/>
                </a:cubicBezTo>
                <a:cubicBezTo>
                  <a:pt x="1314027" y="759469"/>
                  <a:pt x="1380913" y="742536"/>
                  <a:pt x="1442720" y="680729"/>
                </a:cubicBezTo>
                <a:cubicBezTo>
                  <a:pt x="1504527" y="618922"/>
                  <a:pt x="1563793" y="461442"/>
                  <a:pt x="1625600" y="396249"/>
                </a:cubicBezTo>
                <a:cubicBezTo>
                  <a:pt x="1687407" y="331056"/>
                  <a:pt x="1761913" y="295496"/>
                  <a:pt x="1813560" y="289569"/>
                </a:cubicBezTo>
                <a:cubicBezTo>
                  <a:pt x="1865207" y="283642"/>
                  <a:pt x="1900343" y="322165"/>
                  <a:pt x="1935480" y="360689"/>
                </a:cubicBez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>
            <a:extLst>
              <a:ext uri="{FF2B5EF4-FFF2-40B4-BE49-F238E27FC236}">
                <a16:creationId xmlns:a16="http://schemas.microsoft.com/office/drawing/2014/main" id="{F75E3CD9-9C68-F2CF-AE34-B11D0345BEDD}"/>
              </a:ext>
            </a:extLst>
          </p:cNvPr>
          <p:cNvSpPr txBox="1"/>
          <p:nvPr/>
        </p:nvSpPr>
        <p:spPr>
          <a:xfrm>
            <a:off x="3862787" y="4059784"/>
            <a:ext cx="349796" cy="2373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00">
                <a:latin typeface="宋体" panose="02010600030101010101" pitchFamily="2" charset="-122"/>
                <a:ea typeface="宋体" panose="02010600030101010101" pitchFamily="2" charset="-122"/>
              </a:rPr>
              <a:t>10</a:t>
            </a:r>
            <a:endParaRPr lang="zh-CN" altLang="en-US" sz="9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" name="文本框 70">
            <a:extLst>
              <a:ext uri="{FF2B5EF4-FFF2-40B4-BE49-F238E27FC236}">
                <a16:creationId xmlns:a16="http://schemas.microsoft.com/office/drawing/2014/main" id="{28F373E6-1FE7-AB84-7E8D-678CC7C387F7}"/>
              </a:ext>
            </a:extLst>
          </p:cNvPr>
          <p:cNvSpPr txBox="1"/>
          <p:nvPr/>
        </p:nvSpPr>
        <p:spPr>
          <a:xfrm>
            <a:off x="3727813" y="4061593"/>
            <a:ext cx="1973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00">
                <a:latin typeface="宋体" panose="02010600030101010101" pitchFamily="2" charset="-122"/>
                <a:ea typeface="宋体" panose="02010600030101010101" pitchFamily="2" charset="-122"/>
              </a:rPr>
              <a:t>9</a:t>
            </a:r>
            <a:endParaRPr lang="zh-CN" altLang="en-US" sz="9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" name="文本框 71">
            <a:extLst>
              <a:ext uri="{FF2B5EF4-FFF2-40B4-BE49-F238E27FC236}">
                <a16:creationId xmlns:a16="http://schemas.microsoft.com/office/drawing/2014/main" id="{735962CA-259C-CB72-D90D-CC48D9B27287}"/>
              </a:ext>
            </a:extLst>
          </p:cNvPr>
          <p:cNvSpPr txBox="1"/>
          <p:nvPr/>
        </p:nvSpPr>
        <p:spPr>
          <a:xfrm>
            <a:off x="2084452" y="4073424"/>
            <a:ext cx="1973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00">
                <a:latin typeface="宋体" panose="02010600030101010101" pitchFamily="2" charset="-122"/>
                <a:ea typeface="宋体" panose="02010600030101010101" pitchFamily="2" charset="-122"/>
              </a:rPr>
              <a:t>0</a:t>
            </a:r>
            <a:endParaRPr lang="zh-CN" altLang="en-US" sz="9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3" name="文本框 72">
            <a:extLst>
              <a:ext uri="{FF2B5EF4-FFF2-40B4-BE49-F238E27FC236}">
                <a16:creationId xmlns:a16="http://schemas.microsoft.com/office/drawing/2014/main" id="{D1A7EC9E-1433-838D-75E9-FBF212B301B7}"/>
              </a:ext>
            </a:extLst>
          </p:cNvPr>
          <p:cNvSpPr txBox="1"/>
          <p:nvPr/>
        </p:nvSpPr>
        <p:spPr>
          <a:xfrm>
            <a:off x="3542628" y="4058298"/>
            <a:ext cx="1973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00">
                <a:latin typeface="宋体" panose="02010600030101010101" pitchFamily="2" charset="-122"/>
                <a:ea typeface="宋体" panose="02010600030101010101" pitchFamily="2" charset="-122"/>
              </a:rPr>
              <a:t>8</a:t>
            </a:r>
            <a:endParaRPr lang="zh-CN" altLang="en-US" sz="9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4" name="文本框 73">
            <a:extLst>
              <a:ext uri="{FF2B5EF4-FFF2-40B4-BE49-F238E27FC236}">
                <a16:creationId xmlns:a16="http://schemas.microsoft.com/office/drawing/2014/main" id="{41D25C3E-2E98-DA08-0214-E216898DF2BF}"/>
              </a:ext>
            </a:extLst>
          </p:cNvPr>
          <p:cNvSpPr txBox="1"/>
          <p:nvPr/>
        </p:nvSpPr>
        <p:spPr>
          <a:xfrm>
            <a:off x="3384322" y="4060075"/>
            <a:ext cx="1973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00">
                <a:latin typeface="宋体" panose="02010600030101010101" pitchFamily="2" charset="-122"/>
                <a:ea typeface="宋体" panose="02010600030101010101" pitchFamily="2" charset="-122"/>
              </a:rPr>
              <a:t>7</a:t>
            </a:r>
            <a:endParaRPr lang="zh-CN" altLang="en-US" sz="9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5" name="文本框 74">
            <a:extLst>
              <a:ext uri="{FF2B5EF4-FFF2-40B4-BE49-F238E27FC236}">
                <a16:creationId xmlns:a16="http://schemas.microsoft.com/office/drawing/2014/main" id="{A366F9C9-6C0A-4281-240D-B01A9FC84841}"/>
              </a:ext>
            </a:extLst>
          </p:cNvPr>
          <p:cNvSpPr txBox="1"/>
          <p:nvPr/>
        </p:nvSpPr>
        <p:spPr>
          <a:xfrm>
            <a:off x="3206751" y="4060075"/>
            <a:ext cx="1973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00">
                <a:latin typeface="宋体" panose="02010600030101010101" pitchFamily="2" charset="-122"/>
                <a:ea typeface="宋体" panose="02010600030101010101" pitchFamily="2" charset="-122"/>
              </a:rPr>
              <a:t>6</a:t>
            </a:r>
            <a:endParaRPr lang="zh-CN" altLang="en-US" sz="9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6" name="文本框 75">
            <a:extLst>
              <a:ext uri="{FF2B5EF4-FFF2-40B4-BE49-F238E27FC236}">
                <a16:creationId xmlns:a16="http://schemas.microsoft.com/office/drawing/2014/main" id="{1ABB65EB-1D99-E06F-D3C7-B07B88FDC632}"/>
              </a:ext>
            </a:extLst>
          </p:cNvPr>
          <p:cNvSpPr txBox="1"/>
          <p:nvPr/>
        </p:nvSpPr>
        <p:spPr>
          <a:xfrm>
            <a:off x="3016975" y="4067695"/>
            <a:ext cx="1973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00">
                <a:latin typeface="宋体" panose="02010600030101010101" pitchFamily="2" charset="-122"/>
                <a:ea typeface="宋体" panose="02010600030101010101" pitchFamily="2" charset="-122"/>
              </a:rPr>
              <a:t>5</a:t>
            </a:r>
            <a:endParaRPr lang="zh-CN" altLang="en-US" sz="9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7" name="文本框 76">
            <a:extLst>
              <a:ext uri="{FF2B5EF4-FFF2-40B4-BE49-F238E27FC236}">
                <a16:creationId xmlns:a16="http://schemas.microsoft.com/office/drawing/2014/main" id="{6F126503-5446-E82B-09D5-7ECCC64EC9AD}"/>
              </a:ext>
            </a:extLst>
          </p:cNvPr>
          <p:cNvSpPr txBox="1"/>
          <p:nvPr/>
        </p:nvSpPr>
        <p:spPr>
          <a:xfrm>
            <a:off x="2810226" y="4065918"/>
            <a:ext cx="1973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00">
                <a:latin typeface="宋体" panose="02010600030101010101" pitchFamily="2" charset="-122"/>
                <a:ea typeface="宋体" panose="02010600030101010101" pitchFamily="2" charset="-122"/>
              </a:rPr>
              <a:t>4</a:t>
            </a:r>
            <a:endParaRPr lang="zh-CN" altLang="en-US" sz="9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8" name="文本框 77">
            <a:extLst>
              <a:ext uri="{FF2B5EF4-FFF2-40B4-BE49-F238E27FC236}">
                <a16:creationId xmlns:a16="http://schemas.microsoft.com/office/drawing/2014/main" id="{152368CD-0707-63F0-9E6A-B3E90E93669B}"/>
              </a:ext>
            </a:extLst>
          </p:cNvPr>
          <p:cNvSpPr txBox="1"/>
          <p:nvPr/>
        </p:nvSpPr>
        <p:spPr>
          <a:xfrm>
            <a:off x="2627072" y="4065031"/>
            <a:ext cx="1973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00"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endParaRPr lang="zh-CN" altLang="en-US" sz="9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9" name="文本框 78">
            <a:extLst>
              <a:ext uri="{FF2B5EF4-FFF2-40B4-BE49-F238E27FC236}">
                <a16:creationId xmlns:a16="http://schemas.microsoft.com/office/drawing/2014/main" id="{0F493889-1E31-9C75-565D-A57DF43F061E}"/>
              </a:ext>
            </a:extLst>
          </p:cNvPr>
          <p:cNvSpPr txBox="1"/>
          <p:nvPr/>
        </p:nvSpPr>
        <p:spPr>
          <a:xfrm>
            <a:off x="2435437" y="4065655"/>
            <a:ext cx="1973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0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endParaRPr lang="zh-CN" altLang="en-US" sz="9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0" name="文本框 79">
            <a:extLst>
              <a:ext uri="{FF2B5EF4-FFF2-40B4-BE49-F238E27FC236}">
                <a16:creationId xmlns:a16="http://schemas.microsoft.com/office/drawing/2014/main" id="{6D19CC6C-2545-A2B5-25BD-863E1858B392}"/>
              </a:ext>
            </a:extLst>
          </p:cNvPr>
          <p:cNvSpPr txBox="1"/>
          <p:nvPr/>
        </p:nvSpPr>
        <p:spPr>
          <a:xfrm>
            <a:off x="2283581" y="4065655"/>
            <a:ext cx="1973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00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endParaRPr lang="zh-CN" altLang="en-US" sz="9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5" name="椭圆 84">
            <a:extLst>
              <a:ext uri="{FF2B5EF4-FFF2-40B4-BE49-F238E27FC236}">
                <a16:creationId xmlns:a16="http://schemas.microsoft.com/office/drawing/2014/main" id="{441035C8-6447-C71F-6147-A75BC638AA2C}"/>
              </a:ext>
            </a:extLst>
          </p:cNvPr>
          <p:cNvSpPr/>
          <p:nvPr/>
        </p:nvSpPr>
        <p:spPr>
          <a:xfrm>
            <a:off x="2343031" y="3646170"/>
            <a:ext cx="72000" cy="72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87" name="椭圆 86">
            <a:extLst>
              <a:ext uri="{FF2B5EF4-FFF2-40B4-BE49-F238E27FC236}">
                <a16:creationId xmlns:a16="http://schemas.microsoft.com/office/drawing/2014/main" id="{CCF271B5-E1EA-0C55-65E0-AFC50C20F79F}"/>
              </a:ext>
            </a:extLst>
          </p:cNvPr>
          <p:cNvSpPr/>
          <p:nvPr/>
        </p:nvSpPr>
        <p:spPr>
          <a:xfrm>
            <a:off x="2548771" y="3295650"/>
            <a:ext cx="72000" cy="72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88" name="椭圆 87">
            <a:extLst>
              <a:ext uri="{FF2B5EF4-FFF2-40B4-BE49-F238E27FC236}">
                <a16:creationId xmlns:a16="http://schemas.microsoft.com/office/drawing/2014/main" id="{882A5DE1-4518-05F0-0A03-56C42B832BCA}"/>
              </a:ext>
            </a:extLst>
          </p:cNvPr>
          <p:cNvSpPr/>
          <p:nvPr/>
        </p:nvSpPr>
        <p:spPr>
          <a:xfrm>
            <a:off x="2708791" y="2914650"/>
            <a:ext cx="72000" cy="72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89" name="椭圆 88">
            <a:extLst>
              <a:ext uri="{FF2B5EF4-FFF2-40B4-BE49-F238E27FC236}">
                <a16:creationId xmlns:a16="http://schemas.microsoft.com/office/drawing/2014/main" id="{CFF97F0B-3C39-3827-D0FF-B5912C6BE58B}"/>
              </a:ext>
            </a:extLst>
          </p:cNvPr>
          <p:cNvSpPr/>
          <p:nvPr/>
        </p:nvSpPr>
        <p:spPr>
          <a:xfrm>
            <a:off x="3089791" y="2952750"/>
            <a:ext cx="72000" cy="72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90" name="椭圆 89">
            <a:extLst>
              <a:ext uri="{FF2B5EF4-FFF2-40B4-BE49-F238E27FC236}">
                <a16:creationId xmlns:a16="http://schemas.microsoft.com/office/drawing/2014/main" id="{E8F71BD4-8197-FF53-9685-591963CFA101}"/>
              </a:ext>
            </a:extLst>
          </p:cNvPr>
          <p:cNvSpPr/>
          <p:nvPr/>
        </p:nvSpPr>
        <p:spPr>
          <a:xfrm>
            <a:off x="2906911" y="2571750"/>
            <a:ext cx="72000" cy="72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91" name="椭圆 90">
            <a:extLst>
              <a:ext uri="{FF2B5EF4-FFF2-40B4-BE49-F238E27FC236}">
                <a16:creationId xmlns:a16="http://schemas.microsoft.com/office/drawing/2014/main" id="{2F5D5032-071B-81D0-1FC0-6BB42A7F5EF2}"/>
              </a:ext>
            </a:extLst>
          </p:cNvPr>
          <p:cNvSpPr/>
          <p:nvPr/>
        </p:nvSpPr>
        <p:spPr>
          <a:xfrm>
            <a:off x="3257431" y="3280410"/>
            <a:ext cx="72000" cy="72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92" name="椭圆 91">
            <a:extLst>
              <a:ext uri="{FF2B5EF4-FFF2-40B4-BE49-F238E27FC236}">
                <a16:creationId xmlns:a16="http://schemas.microsoft.com/office/drawing/2014/main" id="{03011C4B-E07E-8F65-58D9-2F2FCC005E54}"/>
              </a:ext>
            </a:extLst>
          </p:cNvPr>
          <p:cNvSpPr/>
          <p:nvPr/>
        </p:nvSpPr>
        <p:spPr>
          <a:xfrm>
            <a:off x="3440311" y="3333750"/>
            <a:ext cx="72000" cy="72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93" name="椭圆 92">
            <a:extLst>
              <a:ext uri="{FF2B5EF4-FFF2-40B4-BE49-F238E27FC236}">
                <a16:creationId xmlns:a16="http://schemas.microsoft.com/office/drawing/2014/main" id="{8A3E1F7D-2A42-BBDB-BCCB-C5D641E213D1}"/>
              </a:ext>
            </a:extLst>
          </p:cNvPr>
          <p:cNvSpPr/>
          <p:nvPr/>
        </p:nvSpPr>
        <p:spPr>
          <a:xfrm>
            <a:off x="3607951" y="3249930"/>
            <a:ext cx="72000" cy="72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94" name="椭圆 93">
            <a:extLst>
              <a:ext uri="{FF2B5EF4-FFF2-40B4-BE49-F238E27FC236}">
                <a16:creationId xmlns:a16="http://schemas.microsoft.com/office/drawing/2014/main" id="{D9535789-60C7-D6E8-B69B-DAF50DA5D446}"/>
              </a:ext>
            </a:extLst>
          </p:cNvPr>
          <p:cNvSpPr/>
          <p:nvPr/>
        </p:nvSpPr>
        <p:spPr>
          <a:xfrm>
            <a:off x="3798451" y="2967990"/>
            <a:ext cx="72000" cy="72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95" name="椭圆 94">
            <a:extLst>
              <a:ext uri="{FF2B5EF4-FFF2-40B4-BE49-F238E27FC236}">
                <a16:creationId xmlns:a16="http://schemas.microsoft.com/office/drawing/2014/main" id="{F3CC30B2-22D3-24D4-A1DA-1CC48F5E8308}"/>
              </a:ext>
            </a:extLst>
          </p:cNvPr>
          <p:cNvSpPr/>
          <p:nvPr/>
        </p:nvSpPr>
        <p:spPr>
          <a:xfrm>
            <a:off x="3988951" y="2853690"/>
            <a:ext cx="72000" cy="72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B3AAE707-8A16-2B7A-267E-51D9BE53571E}"/>
              </a:ext>
            </a:extLst>
          </p:cNvPr>
          <p:cNvSpPr txBox="1"/>
          <p:nvPr/>
        </p:nvSpPr>
        <p:spPr>
          <a:xfrm>
            <a:off x="4364323" y="3851622"/>
            <a:ext cx="48653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500">
                <a:latin typeface="宋体" panose="02010600030101010101" pitchFamily="2" charset="-122"/>
                <a:ea typeface="宋体" panose="02010600030101010101" pitchFamily="2" charset="-122"/>
              </a:rPr>
              <a:t>t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E5B72356-F82B-257C-6ED0-C6D3C8283627}"/>
              </a:ext>
            </a:extLst>
          </p:cNvPr>
          <p:cNvSpPr txBox="1"/>
          <p:nvPr/>
        </p:nvSpPr>
        <p:spPr>
          <a:xfrm>
            <a:off x="1674132" y="2165599"/>
            <a:ext cx="48653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500">
                <a:latin typeface="宋体" panose="02010600030101010101" pitchFamily="2" charset="-122"/>
                <a:ea typeface="宋体" panose="02010600030101010101" pitchFamily="2" charset="-122"/>
              </a:rPr>
              <a:t>x(t)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B2E49DA-EA33-BAF0-A986-B429A0A6B55E}"/>
              </a:ext>
            </a:extLst>
          </p:cNvPr>
          <p:cNvSpPr txBox="1"/>
          <p:nvPr/>
        </p:nvSpPr>
        <p:spPr>
          <a:xfrm>
            <a:off x="1676970" y="2171105"/>
            <a:ext cx="48653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500">
                <a:latin typeface="宋体" panose="02010600030101010101" pitchFamily="2" charset="-122"/>
                <a:ea typeface="宋体" panose="02010600030101010101" pitchFamily="2" charset="-122"/>
              </a:rPr>
              <a:t>x(n)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BA5A9D04-2E90-9FE8-E3BB-18FE83C31912}"/>
              </a:ext>
            </a:extLst>
          </p:cNvPr>
          <p:cNvSpPr txBox="1"/>
          <p:nvPr/>
        </p:nvSpPr>
        <p:spPr>
          <a:xfrm>
            <a:off x="469512" y="4451277"/>
            <a:ext cx="837220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89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783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675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566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457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348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40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132" algn="l" defTabSz="685783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 b="1">
                <a:latin typeface="楷体" panose="02010609060101010101" pitchFamily="49" charset="-122"/>
                <a:ea typeface="楷体" panose="02010609060101010101" pitchFamily="49" charset="-122"/>
              </a:rPr>
              <a:t>声波的振幅是反应波形从波峰到波谷压力变化的物理量。声音与振幅成正比。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950700" y="125222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999CFC34-8D52-1C0C-1195-C2E55197A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9B4F5-746D-4D5E-98D1-E19854A8DD61}" type="slidenum">
              <a:rPr lang="zh-CN" altLang="en-US" smtClean="0"/>
              <a:t>10</a:t>
            </a:fld>
            <a:endParaRPr lang="zh-CN" altLang="en-US"/>
          </a:p>
        </p:txBody>
      </p:sp>
      <p:sp>
        <p:nvSpPr>
          <p:cNvPr id="12" name="页脚占位符 11">
            <a:extLst>
              <a:ext uri="{FF2B5EF4-FFF2-40B4-BE49-F238E27FC236}">
                <a16:creationId xmlns:a16="http://schemas.microsoft.com/office/drawing/2014/main" id="{7F9DD62D-274C-C324-772A-C7597F2DAB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437775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11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3"/>
                            </p:stCondLst>
                            <p:childTnLst>
                              <p:par>
                                <p:cTn id="14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"/>
                            </p:stCondLst>
                            <p:childTnLst>
                              <p:par>
                                <p:cTn id="17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"/>
                            </p:stCondLst>
                            <p:childTnLst>
                              <p:par>
                                <p:cTn id="20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6"/>
                            </p:stCondLst>
                            <p:childTnLst>
                              <p:par>
                                <p:cTn id="23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7"/>
                            </p:stCondLst>
                            <p:childTnLst>
                              <p:par>
                                <p:cTn id="26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8"/>
                            </p:stCondLst>
                            <p:childTnLst>
                              <p:par>
                                <p:cTn id="29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9"/>
                            </p:stCondLst>
                            <p:childTnLst>
                              <p:par>
                                <p:cTn id="32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0"/>
                            </p:stCondLst>
                            <p:childTnLst>
                              <p:par>
                                <p:cTn id="35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1"/>
                            </p:stCondLst>
                            <p:childTnLst>
                              <p:par>
                                <p:cTn id="38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5" grpId="0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https://d.book118.com/127116030032006035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9"/>
  <p:tag name="KSO_WM_UNIT_INDEX" val="9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0"/>
  <p:tag name="KSO_WM_UNIT_INDEX" val="10"/>
  <p:tag name="KSO_WM_UNIT_LAYERLEVEL" val="1"/>
  <p:tag name="KSO_WM_UNIT_TYPE" val="y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1"/>
  <p:tag name="KSO_WM_UNIT_INDEX" val="11"/>
  <p:tag name="KSO_WM_UNIT_LAYERLEVEL" val="1"/>
  <p:tag name="KSO_WM_UNIT_TYPE" val="y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5"/>
  <p:tag name="KSO_WM_UNIT_INDEX" val="5"/>
  <p:tag name="KSO_WM_UNIT_LAYERLEVEL" val="1"/>
  <p:tag name="KSO_WM_UNIT_TYPE" val="y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6"/>
  <p:tag name="KSO_WM_UNIT_INDEX" val="6"/>
  <p:tag name="KSO_WM_UNIT_LAYERLEVEL" val="1"/>
  <p:tag name="KSO_WM_UNIT_TYPE" val="y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2"/>
  <p:tag name="KSO_WM_UNIT_INDEX" val="12"/>
  <p:tag name="KSO_WM_UNIT_LAYERLEVEL" val="1"/>
  <p:tag name="KSO_WM_UNIT_TYPE" val="y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7"/>
  <p:tag name="KSO_WM_UNIT_INDEX" val="7"/>
  <p:tag name="KSO_WM_UNIT_LAYERLEVEL" val="1"/>
  <p:tag name="KSO_WM_UNIT_TYPE" val="y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8"/>
  <p:tag name="KSO_WM_UNIT_INDEX" val="8"/>
  <p:tag name="KSO_WM_UNIT_LAYERLEVEL" val="1"/>
  <p:tag name="KSO_WM_UNIT_TYPE" val="y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SLIDE_BACKGROUND_TYPE" val="general"/>
</p:tagLst>
</file>

<file path=ppt/tags/tag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2.xml><?xml version="1.0" encoding="utf-8"?>
<p:tagLst xmlns:p="http://schemas.openxmlformats.org/presentationml/2006/main">
  <p:tag name="KSO_WM_SLIDE_BACKGROUND_TYPE" val="general"/>
</p:tagLst>
</file>

<file path=ppt/tags/tag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0.xml><?xml version="1.0" encoding="utf-8"?>
<p:tagLst xmlns:p="http://schemas.openxmlformats.org/presentationml/2006/main">
  <p:tag name="KSO_WM_SLIDE_BACKGROUND_TYPE" val="frame"/>
</p:tagLst>
</file>

<file path=ppt/tags/tag7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3.xml><?xml version="1.0" encoding="utf-8"?>
<p:tagLst xmlns:p="http://schemas.openxmlformats.org/presentationml/2006/main">
  <p:tag name="KSO_WM_SLIDE_BACKGROUND_TYPE" val="frame"/>
</p:tagLst>
</file>

<file path=ppt/tags/tag7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SLIDE_BACKGROUND_TYPE" val="leftRight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SLIDE_BACKGROUND_TYPE" val="leftRight"/>
</p:tagLst>
</file>

<file path=ppt/tags/tag9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5.xml><?xml version="1.0" encoding="utf-8"?>
<p:tagLst xmlns:p="http://schemas.openxmlformats.org/presentationml/2006/main">
  <p:tag name="KSO_WM_SLIDE_BACKGROUND_TYPE" val="topBottom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SLIDE_BACKGROUND_TYPE" val="topBottom"/>
</p:tagLst>
</file>

<file path=ppt/tags/tag9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8.xml><?xml version="1.0" encoding="utf-8"?>
<p:tagLst xmlns:p="http://schemas.openxmlformats.org/presentationml/2006/main">
  <p:tag name="KSO_WM_SLIDE_BACKGROUND_TYPE" val="bottomTop"/>
</p:tagLst>
</file>

<file path=ppt/tags/tag10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1.xml><?xml version="1.0" encoding="utf-8"?>
<p:tagLst xmlns:p="http://schemas.openxmlformats.org/presentationml/2006/main">
  <p:tag name="KSO_WM_SLIDE_BACKGROUND_TYPE" val="bottomTop"/>
</p:tagLst>
</file>

<file path=ppt/tags/tag11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33.xml><?xml version="1.0" encoding="utf-8"?>
<p:tagLst xmlns:p="http://schemas.openxmlformats.org/presentationml/2006/main">
  <p:tag name="KSO_WM_SLIDE_BACKGROUND_TYPE" val="belt"/>
</p:tagLst>
</file>

<file path=ppt/tags/tag13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6.xml><?xml version="1.0" encoding="utf-8"?>
<p:tagLst xmlns:p="http://schemas.openxmlformats.org/presentationml/2006/main">
  <p:tag name="KSO_WM_SLIDE_BACKGROUND_TYPE" val="belt"/>
</p:tagLst>
</file>

<file path=ppt/tags/tag13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796"/>
  <p:tag name="KSO_WM_UNIT_COMPATIBLE" val="0"/>
  <p:tag name="KSO_WM_UNIT_DIAGRAM_ISNUMVISUAL" val="0"/>
  <p:tag name="KSO_WM_UNIT_DIAGRAM_ISREFERUNIT" val="0"/>
  <p:tag name="KSO_WM_UNIT_HIGHLIGHT" val="0"/>
  <p:tag name="KSO_WM_UNIT_ID" val="custom20202796_1*a*1"/>
  <p:tag name="KSO_WM_UNIT_INDEX" val="1"/>
  <p:tag name="KSO_WM_UNIT_ISCONTENTSTITLE" val="0"/>
  <p:tag name="KSO_WM_UNIT_LAYERLEVEL" val="1"/>
  <p:tag name="KSO_WM_UNIT_NOCLEAR" val="0"/>
  <p:tag name="KSO_WM_UNIT_PRESET_TEXT" val="商业创业计划书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SLIDE_ID" val="custom20202796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796"/>
  <p:tag name="KSO_WM_TEMPLATE_MASTER_THUMB_INDEX" val="12"/>
  <p:tag name="KSO_WM_TEMPLATE_MASTER_TYPE" val="1"/>
  <p:tag name="KSO_WM_TEMPLATE_SUBCATEGORY" val="0"/>
  <p:tag name="KSO_WM_TEMPLATE_THUMBS_INDEX" val="1、4、5、6、7、8、9、10、11、12、13"/>
</p:tagLst>
</file>

<file path=ppt/tags/tag1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等线 Light</vt:lpstr>
      <vt:lpstr>等线</vt:lpstr>
      <vt:lpstr>微软雅黑</vt:lpstr>
      <vt:lpstr>汉仪旗黑-85S</vt:lpstr>
      <vt:lpstr>Helvetica</vt:lpstr>
      <vt:lpstr>黑体</vt:lpstr>
      <vt:lpstr>宋体</vt:lpstr>
      <vt:lpstr>楷体</vt:lpstr>
      <vt:lpstr>Office Theme</vt:lpstr>
      <vt:lpstr/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2024-09-09T12:30:48.345</cp:lastPrinted>
  <dcterms:created xsi:type="dcterms:W3CDTF">2024-09-09T04:30:48Z</dcterms:created>
  <dcterms:modified xsi:type="dcterms:W3CDTF">2024-09-09T04:30:54Z</dcterms:modified>
</cp:coreProperties>
</file>