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F692D-8A0D-40EC-A67C-D7D980F3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8F0A7-5DB6-4243-86AD-B3B78A481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CC729-25A1-48C4-B9C2-D1D5817DF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D669B-0147-4F59-A544-2B49E592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10C22A-12F8-43BC-B6BD-88AEE276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639D1-8679-4775-A0AA-886FDCAB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97B3A-F9B5-4DD4-9546-C230781B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DCDA8-1126-4965-8B48-A592C7620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3BAE8-89F7-406B-9CE4-C1F2F2324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4701-2B6C-456D-BEE1-9CFBB3CF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09916-0719-49B7-A266-06565BAE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16121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肺部感染患者的护理查房PPT课件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肺部感染患者的病情观察与评估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肺部感染是指肺实质和肺间质因各种病原体（如细菌、病毒、真菌等）入侵而引起的感染性病变。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根据病因和临床表现，肺部感染可分为社区获得性肺炎和医院获得性肺炎。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肺部感染的常见病因包括细菌、病毒、真菌等微生物的感染，以及吸入性化学物质的刺激。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肺部感染的病理过程包括炎症反应、组织损伤和修复等阶段，这些阶段相互作用，影响病情的发展和转归。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肺部感染的临床表现包括咳嗽、咳痰、呼吸困难、发热等症状，严重时可出现呼吸衰竭、休克等严重并发症。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肺部感染的诊断依赖于患者的临床表现、体格检查、实验室检查和影像学检查等综合结果，其中痰培养和胸部X线检查是常用的诊断方法。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确保按时按量给药，避免漏服或过量使用。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注意观察患者用药后的反应，如出现不良反应应及时报告医生。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详细记录患者的用药情况，包括药物名称、剂量、使用时间等，以供查房时参考。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鼓励患者多饮水、咳嗽排痰，必要时进行吸痰处理。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密切观察患者的呼吸频率、节律和深度，以及是否有呼吸困难等症状。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根据患者的病情和舒适度，协助患者采取合适的体位，如半卧位或端坐位。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提供舒适体位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注意观察患者的情绪变化，及时发现患者的焦虑、抑郁等不良情绪。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与患者进行沟通交流，耐心倾听其诉求，给予关心和支持，增强患者的信心。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鼓励患者家属和社会支持系统参与护理工作，共同为患者提供心理支持。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对患者进行营养状况评估，了解其营养需求和饮食习惯。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根据患者的病情和营养需求，制定合理的饮食计划，保证营养均衡。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制定饮食计划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注意观察患者进食后的反应，如出现进食困难或消化不良等情况应及时处理。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观察饮食反应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肺部感染患者的病情观察与评估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https://d.book118.com/127116121132006025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2024-08-30T10:41:40.522</cp:lastPrinted>
  <dcterms:created xsi:type="dcterms:W3CDTF">2024-08-30T02:41:40Z</dcterms:created>
  <dcterms:modified xsi:type="dcterms:W3CDTF">2024-08-30T02:41:42Z</dcterms:modified>
</cp:coreProperties>
</file>