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8E4193-4EA1-4855-9AD3-23F8A9C14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C0B35-DD27-4911-8C62-58F92BA823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9DA06D-F969-4477-8EAB-44127FA03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265BDFC-0596-42F7-A4FD-9618508C7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4C938F-9A77-4EB4-A7B4-162F84BA74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FD5FA9-F29D-46BF-A39E-487DCD6DE1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8A2055-973E-4E1F-8B0E-B7CF613AE7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1B244-6277-438F-8081-EAAF59320D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73FC6C-6FD1-4D6B-A6BD-9A4D795C0A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769598-A437-4EC7-B053-70C0C1003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89BCE4-4F73-4754-AD7D-2C954D9B89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200642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SPSS统计分析相关分析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相关分析基本概念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SPSS中相关分析的操作步骤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相关分析在实际应用中的案例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相关分析结果的解读与注意事项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62" b="15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962" b="39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探讨变量之间的关系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相关分析是一种统计方法，用于研究两个或多个变量之间的关系，以及这些关系是否显著。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为回归分析打下基础</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相关分析可以为后续的回归分析提供基础，帮助确定自变量和因变量之间的线性关系。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广泛应用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相关分析在各个领域都有广泛的应用，如社会科学、医学、经济学等。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219" r="252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功能强大的统计分析软件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SPSS（Statistical Package for the Social Sciences）是一款功能强大的统计分析软件，提供了多种统计分析方法，包括相关分析、回归分析、方差分析等。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易于操作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SPSS软件具有直观的用户界面和丰富的功能，使得用户可以方便地进行数据管理和统计分析。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广泛的应用范围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SPSS软件在各个领域都有广泛的应用，特别适合社会科学、医学、经济学等领域的研究者使用。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SPSS软件简介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相关分析基本概念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相关关系可以是正相关或负相关，正相关表示两个变量同向变化，负相关表示两个变量反向变化。</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相关关系并不等同于因果关系，它只能说明变量之间存在某种关联，但不能确定一个变量是另一个变量变化的原因。</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相关关系是指两个或多个变量之间存在的关联性，当一个变量发生变化时，另一个变量也可能随之发生变化。</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相关关系的定义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相关系数是衡量两个变量之间相关关系强度和方向的统计量，其取值范围在-1到1之间。</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常见的相关系数类型有皮尔逊相关系数、斯皮尔曼等级相关系数和肯德尔等级相关系数等。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皮尔逊相关系数适用于连续变量，且要求变量之间的关系是线性的；斯皮尔曼等级相关系数和肯德尔等级相关系数则适用于等级数据或非线性关系的数据。</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相关系数及其类型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相关分析与回归分析的区别与联系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区别</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相关分析是研究两个或多个变量之间的相关关系，而回归分析则是研究一个因变量与一个或多个自变量之间的依存关系，并建立回归模型进行预测和控制。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联系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相关分析是回归分析的基础和前提，只有存在相关关系的变量才有可能进行回归分析；同时，回归分析也可以进一步揭示相关关系的具体形式和内在机制。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SPSS中相关分析的操作步骤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确保数据已经整理成适合进行相关分析的格式，包括变量名和测量值。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准备数据</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在SPSS中选择“文件”-&gt;“打开”-&gt;“数据”，然后选择要导入的数据文件。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导入数据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数据准备与导入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用于衡量两个连续变量之间的线性关系强度和方向。</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皮尔逊相关系数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用于衡量两个等级变量之间的单调关系强度和方向。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斯皮尔曼等级相关系数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用于衡量两个等级变量之间的等级关系强度和方向。</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肯德尔等级相关系数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选择相关分析方法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选择变量</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在相关分析对话框中，将需要分析的变量添加到变量列表中。</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设置显著性水平</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根据需要，设置显著性水平，通常选择0.05或0.01。</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选择相关系数类型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根据数据类型和分析目的，选择合适的相关系数类型。</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设置分析参数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查看相关系数矩阵</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在输出结果中，查看相关系数矩阵，了解变量之间的相关关系。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判断相关关系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根据相关系数的大小和显著性水平，判断变量之间是否存在相关关系以及关系的强度和方向。</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解读结果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结合专业知识和研究目的，对分析结果进行解读和讨论。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运行分析结果解读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https://d.book118.com/127120064200006040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2024-09-13T14:50:27.568</cp:lastPrinted>
  <dcterms:created xsi:type="dcterms:W3CDTF">2024-09-13T06:50:27Z</dcterms:created>
  <dcterms:modified xsi:type="dcterms:W3CDTF">2024-09-13T06:50:29Z</dcterms:modified>
</cp:coreProperties>
</file>