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89383-E2C0-4251-BAB9-C3957A1C0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786EE-1504-4228-A41E-A54588FB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D08B1-534A-47B3-B4C0-91A5EDE5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6498B-8124-4FA7-A74D-2A434CC5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50EB0-DADE-4D51-AB18-4660B512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454C2-6BBC-4EE3-895B-9C4781CAA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8F554-EC27-453F-9F53-1CD9EDD4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0377-F546-4036-959D-D4A043B99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7E61E-AEE6-4158-87FF-0653ADA1A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3653-ABED-4D0F-9A62-CF774BC3F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71E80-81FB-4976-B31A-BEE0927B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0160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七年级下册美术春天的畅想课件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春天的色彩与构图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春天的元素表现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春天畅想的创作方法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春天畅想的展示与评价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春天的主题介绍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春天是四季之一，通常在每年的3月至5月之间，伴随着气温的逐渐升高和自然界的变化，呈现出万物复苏、生机勃勃的景象。春天的特点包括温暖的气候、丰富的植物生命、鸟语花香等。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文学与艺术中的春天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春天在文学和艺术中常常被描绘为美好、充满生机的季节。许多文学作品以春天为背景，描绘人物的情感变化和自然的美景。在艺术中，春天则通过色彩、线条和构图等手段表现出来，给人以美的享受。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春天在文学与艺术中的表现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春天畅想的创作背景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畅想这一主题的创作背景可以追溯到古代中国，当时的人们通过对自然的观察和感受，创作出了许多描绘春天的诗歌、画作等艺术作品。随着时间的推移，春天畅想逐渐成为一种文化传统，被传承至今。这一主题的创作旨在通过艺术的手法，表达对春天的热爱和向往，激发人们对美好生活的追求和向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春天畅想的创作背景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春天的色彩与构图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自然、明亮、温暖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春天的色彩通常以自然、明亮和温暖为主，如绿色、蓝色、白色、粉色等，这些颜色能够传达出生机勃勃、清新自然的感觉，营造出春天的氛围。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春天的色彩搭配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简洁、平衡、层次感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在春天的构图中，应注重简洁、平衡和层次感。通过合理安排画面元素，如花、草、树木等，可以营造出层次分明、视觉平衡的画面效果，使观众感受到春天的美好。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春天的构图技巧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色彩与构图在春天畅想中的应用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表现生机、传递情感、增强视觉效果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在春天的畅想中，色彩与构图的应用至关重要。通过合理的色彩搭配和构图技巧，可以更好地表现出生机勃勃的春天景象，传递出温暖、愉悦的情感，增强画面的视觉效果，使观众更加沉浸在春天的氛围中。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春天的元素表现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https://d.book118.com/127120160134006042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2024-09-16T04:02:23.681</cp:lastPrinted>
  <dcterms:created xsi:type="dcterms:W3CDTF">2024-09-15T20:02:23Z</dcterms:created>
  <dcterms:modified xsi:type="dcterms:W3CDTF">2024-09-15T20:02:25Z</dcterms:modified>
</cp:coreProperties>
</file>