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39ABDFF-8A3C-465A-86F9-2528D75060C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EA737-BD00-48F6-A9DB-5FF65C159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79A78-E2D7-4DE4-BDEF-EF5DEFD13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CA47B-A6E5-4B8A-A1F5-EBE666760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47132-E325-4440-BA2E-783DA98AA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B62998-46A6-40F7-BCE0-ED9D2848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E45DE7-A262-4CCE-A4C7-40D89F18B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73A02B-13CA-465A-896B-080E9DFAA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2CD61-531F-47D0-B386-A71F68469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E2BF2-E9BA-4EFC-8BB3-A884E74BE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FC77D-560A-4904-9543-D5B451028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B419C-C50E-4FFA-A20D-6399750D9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77447D9-A2B5-41FC-911D-37634EEDF91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F403FA5-1705-4BB3-94BD-8A58EB48E06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22004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中医病虚劳护理查房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病虚劳的概念及病因病机分析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病虚劳的中医诊断方法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病虚劳的治疗方法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病虚劳的预防与护理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查房要点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病虚劳的康复与总结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病虚劳的概念及病因病机分析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病虚劳的定义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病虚劳是中医术语，指因劳累过度，导致气血亏虚，脏腑功能失调，出现各种症状的疾病。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病虚劳的病机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脏腑功能紊乱，气血失和，营养不良，免疫力下降是病虚劳的主要病机表现。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病虚劳的临床表现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6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82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solidFill>
              <a:srgbClr val="4874CB">
                <a:alpha val="88000"/>
              </a:srgbClr>
            </a:solidFill>
          </a:ln>
        </p:spPr>
      </p:pic>
      <p:pic>
        <p:nvPicPr>
          <p:cNvPr id="183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84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85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186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疲劳乏力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持续感到疲劳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缺乏精力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睡眠不佳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入睡困难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易醒或多梦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消化不良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食欲不振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腹胀腹痛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情绪波动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易激动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情绪低落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病虚劳的中医诊断方法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中医四诊合参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中医诊断方法包括望、闻、问、切结合。医生观察面色、舌苔、脉象等特征，综合分析辨证施治。这是中医诊断中的重要步骤。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3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判断病情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通过不同反应来判断病虚劳的病情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针灸诊断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利用针灸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穴位的不同反应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如压痛、胀痛等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中医病虚劳的诊断方法是多方面的，需要综合运用四诊合参、脉诊、针灸诊断和舌诊等方法进行准确判断，以制定相应的治疗方案。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0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病虚劳的治疗方法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食疗调理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病虚劳患者应当选择清淡易消化的食物，避免摄入过量的酒精和咖啡等兴奋性食物，有助于恢复体力和健康。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1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1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缓解疲劳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按摩穴位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舒缓肌肉酸痛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4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中医推拿按摩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8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9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促进气血流通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利用推拿按摩手法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促进身体经络气血顺畅流通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第四章 病虚劳的预防与护理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https://d.book118.com/127122004033006054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中医病虚劳护理查房</vt:lpstr>
      <vt:lpstr>目录</vt:lpstr>
      <vt:lpstr>第1章 病虚劳的概念及病因病机分析</vt:lpstr>
      <vt:lpstr> </vt:lpstr>
      <vt:lpstr> </vt:lpstr>
      <vt:lpstr>病虚劳的临床表现</vt:lpstr>
      <vt:lpstr>第2章 病虚劳的中医诊断方法</vt:lpstr>
      <vt:lpstr> </vt:lpstr>
      <vt:lpstr>针灸诊断</vt:lpstr>
      <vt:lpstr>结语</vt:lpstr>
      <vt:lpstr>第3章 病虚劳的治疗方法</vt:lpstr>
      <vt:lpstr> </vt:lpstr>
      <vt:lpstr>中医推拿按摩</vt:lpstr>
      <vt:lpstr>第四章 病虚劳的预防与护理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2024-09-28T10:02:54.427</cp:lastPrinted>
  <dcterms:created xsi:type="dcterms:W3CDTF">2024-09-28T02:02:54Z</dcterms:created>
  <dcterms:modified xsi:type="dcterms:W3CDTF">2024-09-28T02:02:56Z</dcterms:modified>
</cp:coreProperties>
</file>