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ED156-BCB4-4130-99DE-40549D39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2FFD1-C7EA-4314-8F2D-E286FAF6A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0BFD1-0140-45EE-80D9-1725DF2D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AAD5E-CCFC-48DA-B97E-540A10D9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63FB1-EF3C-4D71-ACA4-541160A55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60C14-E8F9-4387-B690-7AAFA75A6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306ECB-047A-4359-8CF4-FE660AC9E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A858D-29FF-4929-AE2E-C8FDB9E1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4EA9F-D99F-4572-8FC6-2CDC38D2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9E13D-FDD6-47A4-A289-A7E7FA00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1DB67-7192-4053-9657-A545E134B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22014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预防肥胖和近视的图片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肥胖的危害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健康饮食与运动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生活习惯与预防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肥胖的危害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肥胖对健康的危害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049" r="1304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肥胖是心血管疾病的重要危险因素，可增加心脏病、中风等疾病的风险。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某些癌症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肥胖与某些癌症如乳腺癌、结直肠癌等的发病风险相关。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肥胖人群患糖尿病的风险显著增加，尤其是2型糖尿病。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骨关节疾病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肥胖可能增加关节负担，导致骨关节炎等关节疾病的发生。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肥胖对生活的影响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肥胖可能导致自卑、抑郁等心理问题，影响生活质量。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运动受限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肥胖可能限制日常活动和运动，影响身体机能和健康。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睡眠呼吸暂停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肥胖人群中睡眠呼吸暂停的发病率较高，影响睡眠质量。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社会偏见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肥胖者在就业、教育等方面可能遭受歧视，影响社会融入。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肥胖的预防和控制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保持低热量、低脂肪、高纤维的饮食习惯，增加蔬菜、水果的摄入。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保持良好的心理状态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保持乐观、积极的心态，避免压力和焦虑对体重的影响。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规律运动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控制饮酒和戒烟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限制饮酒量，戒烟有助于控制体重。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近视的危害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近视对视力的影响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视力模糊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近视导致远视力下降，看远处物体时视力模糊。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视力疲劳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为了看清楚，近视患者需要调节眼睛，长时间容易导致视力疲劳。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眼轴伸长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长期近视导致眼球前后轴伸长，影响眼球的正常形态。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近视对学习和工作的困扰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影响学习效果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近视患者长时间看电脑或文件可能导致眼睛疲劳，降低工作效率。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降低工作效率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限制职业选择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一些职业对视力要求较高，如飞行员、驾驶员等，近视可能限制职业选择。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近视可能导致学生看不清黑板或投影，影响学习效果。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控制用眼时间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保持正确用眼姿势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定期检查视力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增加户外活动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近视的预防和控制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31" r="128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适当休息，每隔一段时间远离电子屏幕，让眼睛得到放松。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如调整屏幕高度和角度、适当离开电子设备、避免长时间连续用眼等。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定期进行视力检查，及早发现近视并采取相应措施。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多进行户外活动，有助于缓解眼睛压力，预防近视。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健康饮食与运动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https://d.book118.com/127122014061006031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2024-09-03T14:27:42.945</cp:lastPrinted>
  <dcterms:created xsi:type="dcterms:W3CDTF">2024-09-03T06:27:42Z</dcterms:created>
  <dcterms:modified xsi:type="dcterms:W3CDTF">2024-09-03T06:27:45Z</dcterms:modified>
</cp:coreProperties>
</file>