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F512B-23CE-4DCD-8E9B-3E8060C2D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18CC1-9499-47D6-BC4B-1E414DB3C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6860F-688C-4045-8C78-CB7154253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5FE74-F5B2-4D0B-9AF6-FFF6494F8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325009-6FBD-4726-B2A5-69DC9273A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3EBE2E-0A1D-40F7-883A-0B2ABCEF4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5D2113-64E0-4C81-AFFA-EA59BF356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B9562-1F68-4C25-B410-3241ECE18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E20AE-0E84-4447-A52D-D52448576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CBEB3-54B1-44C0-9A21-16FA580F0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1D06B-9F03-446C-AF10-F7B537A30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240141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班级看电影活动策划书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电影选择与内容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活动流程与安排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活动预算与费用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安全保障措施及应急预案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通过组织看电影活动，为学生提供一种轻松、愉快的课余娱乐方式，缓解学习压力。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电影作为一种视听艺术，能够让学生在观影过程中放松心情，享受片刻宁静。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丰富学生课余生活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营造轻松氛围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提供多样化娱乐方式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观影活动为学生提供了一个共同的话题和交流平台，有助于增进彼此之间的了解和感情。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加强互动交流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通过分组讨论、分享观影感受等环节，培养学生的团队协作精神和集体荣誉感。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增进同学之间感情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选择不同类型和题材的电影，有助于学生接触到更广阔的知识领域，拓展视野。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拓宽知识领域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提高审美水平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激发思考与讨论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优秀的电影作品能够提高学生的审美水平和艺术鉴赏能力，培养良好的审美情趣。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观影后的讨论环节可以引导学生深入思考电影主题和意义，锻炼思维能力和表达能力。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拓展学生视野与认知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XXXX年XX月XX日（周X）XX:XX-XX:XX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集合时间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当天XX:XX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电影播放时间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XX:XX-XX:XX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学校报告厅/多媒体教室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集合地点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教学楼前广场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地点选择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通知与宣传方式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通过班级微信群、QQ群及课堂通知等方式告知学生活动相关信息。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宣传方式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在学校公告栏、教学楼等显眼位置张贴活动海报，并通过校园广播进行宣传，提高活动的知晓率和参与度。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电影选择与内容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选择反映青少年成长、奋斗与挫折的励志电影，如《少年派的奇幻漂流》、《当幸福来敲门》等。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250" b="16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青春励志片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选择具有历史背景和文化内涵的影片，如《辛德勒的名单》、《霸王别姬》等，帮助学生了解历史与文化。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历史文化片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542" b="1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选择充满想象力和探索精神的科幻冒险电影，如《星际穿越》、《阿凡达》等，激发学生探索未知世界的兴趣。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科幻冒险片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电影题材与类型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电影内容与教育意义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传递正能量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选择具有积极向上、振奋人心的电影，帮助学生树立正确的价值观和人生观。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拓展视野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通过电影展现不同地域、民族、文化背景下的故事，拓宽学生的国际视野和跨文化交流能力。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启发思考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选择具有深刻内涵和引人深思的电影，引导学生思考人生、社会、自然等方面的问题，提高思辨能力。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简要介绍电影的背景、故事情节和人物关系，帮助学生更好地理解电影内容。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电影背景介绍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阐述本次观影活动的目的和意义，引导学生以正确的态度观看电影。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观影目的说明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提醒学生注意观影纪律，尊重他人和保持安静，确保观影过程的顺利进行。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观影注意事项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观影前介绍与引导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活动流程与安排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https://d.book118.com/127124014114006034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2024-09-08T13:30:38.871</cp:lastPrinted>
  <dcterms:created xsi:type="dcterms:W3CDTF">2024-09-08T05:30:38Z</dcterms:created>
  <dcterms:modified xsi:type="dcterms:W3CDTF">2024-09-08T05:30:41Z</dcterms:modified>
</cp:coreProperties>
</file>