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3E8BAB-A92E-4F39-AC10-FC89C5E72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A68F30-5608-46A2-AD4C-EAA6D5E7E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C35D8D-3909-4DD0-A8EB-C55CB2369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940786-A6F9-4E0C-874F-801B874C6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F241C1-869E-40FF-844D-918442CFF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8E3834-275D-475E-9542-57D92ABDA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65CB46-1F65-476B-BA70-081C4E637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F771AE-32EB-4D74-BBE3-EE00A4DED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3EA367-29A6-4F70-B2A2-8C276FFA5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6FF8CD-AAA0-47AB-9AC4-7DF44DE30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55730B-1FCB-4740-9D3C-4A5752052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12403012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度春节期间开展安全生产“六项行动”工作方案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春节期间安全生产形势分析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“六项行动”具体实施方案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实施“六项行动”的保障措施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春节期间安全生产重要性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春节是中国最重要的传统节日之一，期间人员流动大，各类活动频繁，安全生产面临较大压力和挑战。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安全生产“六项行动”的目的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通过开展安全生产“六项行动”，进一步强化安全意识，排查治理安全隐患，确保春节期间生产安全。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9821" r="982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安全生产“六项行动”概述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“六项行动”内容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包括安全宣传教育、安全隐患排查、安全专项整治、安全监管执法、安全应急管理和安全责任落实等六个方面。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“六项行动”的意义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通过全面、系统地开展“六项行动”，可以进一步提高企业和员工的安全意识，加强安全管理，防范和减少各类安全事故的发生，确保春节期间的安全稳定。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春节期间安全生产形势分析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https://d.book118.com/127124030122006033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2024-09-07T03:44:54.363</cp:lastPrinted>
  <dcterms:created xsi:type="dcterms:W3CDTF">2024-09-06T19:44:54Z</dcterms:created>
  <dcterms:modified xsi:type="dcterms:W3CDTF">2024-09-06T19:44:56Z</dcterms:modified>
</cp:coreProperties>
</file>