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29DB5-A7D8-4468-9C3F-DC73CA11F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D81D0-FD29-4AB1-8D3D-F62058B39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932DF-8A57-48B9-8B2F-099D3FE40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E0C82-BACF-42A7-82B7-152060A84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7A0BB0-7834-47A5-879F-C7FF1F0CE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8F7203-F6FA-4443-BDA3-B467BF826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5DDB2A-26BD-4D9D-968F-F07BB6057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E94758-5B35-4EF3-9A02-2F7C508C7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C34DA-B805-4EE2-993B-4064AAC8A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9F523-E468-4BE2-B072-FA4702489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9BD93-4652-48E3-ADC5-3FD10A7E3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2605606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矿业原料成分分析报告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矿业原料概述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成分分析方法和技术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成分分析结果和讨论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矿业原料质量和评价标准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本报告旨在对矿业原料的成分进行详细分析，为相关企业和研究机构提供准确的数据支持，以指导矿产资源的合理开发和利用。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持续发展，矿产资源作为重要的物质基础，其开发和利用越来越受到关注。对矿业原料成分进行准确分析，有助于了解原料的性质、用途以及潜在价值，为矿产资源的科学开发和高效利用提供有力支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本报告涵盖多种矿业原料，包括金属矿、非金属矿、能源矿等。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原料种类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数据呈现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采用先进的化学分析、物理测试以及光谱、质谱等技术手段，对原料成分进行全面、准确的分析。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报告将详细列出各种原料的主要成分、含量以及相关特性，并以图表形式直观展示分析结果。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本报告适用于矿业、冶金、化工、建材等相关行业，以及科研机构和教育部门。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矿业原料概述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原料种类和来源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常见矿业原料种类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包括金属矿石（如铁矿、铜矿、铝矿等）、非金属矿石（如石灰石、磷矿、石膏等）以及能源矿产（如煤、石油、天然气等）。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原料来源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矿业原料主要来源于地壳中的各类岩石和矿床，其形成和分布受地质作用、构造运动和成矿作用等多种因素影响。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矿业原料的物理性质包括颜色、光泽、硬度、密度、熔点等，这些性质对于原料的开采、选矿和加工具有重要影响。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化学性质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矿业原料的化学性质主要指其组成元素、化合物以及化学反应性等，这些性质决定了原料的用途和加工方法。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矿业原料广泛应用于冶金、化工、建材、能源等各个领域，是国民经济和社会发展的重要物质基础。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原料性质和用途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当前，全球矿业市场呈现出供需格局多元化、价格波动剧烈、环保要求日益严格等特点。同时，新兴经济体对矿业原料的需求持续增长，推动了全球矿业市场的繁荣。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未来，随着科技的不断进步和环保要求的提高，矿业原料的开采和加工将更加注重资源节约、环境友好和可持续发展。同时，新能源、新材料等新兴产业的发展也将对矿业市场产生深远影响。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原料市场现状和趋势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成分分析方法和技术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湿化学分析法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通过化学反应对样品进行处理后，利用各种化学试剂进行滴定、比色等操作，从而确定样品中各元素的含量。这种方法操作复杂，但准确度高。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利用物质对光的吸收、发射或散射等性质，对样品进行定性或定量分析。常用的光谱分析法包括原子吸收光谱、原子发射光谱和紫外-可见分光光度法等。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通过称量操作，测定样品中某组分的质量，从而计算其在样品中的含量。这种方法适用于常量组分的测定，但操作繁琐，耗时较长。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光谱分析法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重量分析法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传统分析方法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X射线荧光光谱法（XRF）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利用X射线激发样品中的元素，使其发射出特征X射线荧光，根据荧光的波长和强度对元素进行定性和定量分析。这种方法具有快速、准确、无损伤等优点。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电感耦合等离子体发射光谱法（ICP-OES）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将样品中的元素在高温下转化为气态离子，通过电感耦合等离子体激发后发射出特征光谱，根据光谱波长和强度对元素进行定性和定量分析。这种方法具有灵敏度高、多元素同时测定等优点。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激光诱导击穿光谱法（LIBS）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利用高能量激光脉冲聚焦在样品表面，产生高温高压等离子体，通过测量等离子体的光谱信息对样品中的元素进行定性和定量分析。这种方法具有快速、无需样品预处理等优点。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现代分析技术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https://d.book118.com/127126056066006052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2024-09-25T23:09:00.833</cp:lastPrinted>
  <dcterms:created xsi:type="dcterms:W3CDTF">2024-09-25T15:09:00Z</dcterms:created>
  <dcterms:modified xsi:type="dcterms:W3CDTF">2024-09-25T15:09:02Z</dcterms:modified>
</cp:coreProperties>
</file>