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1A0DC-F192-4CAA-B86E-3747B98AD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AC2C7-5DDB-45EF-B755-01B96D7DE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BFA60-6237-497C-A9FD-CDC59826E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DC70A-A957-4A73-B9AB-10A6FB462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B8004B-77CA-4EA9-8511-4F0DCFEDB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F886E0-065C-4E36-BF67-CE99E89C6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EBAB42-B626-48C8-9607-52CD20E59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A511C-496E-41D4-912B-85CD84E4D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04075C-B9D1-46EA-B2F4-9D464AA66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0E97A-828F-482E-8C4B-0E1235650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C5999-6935-4BF1-A56E-B4F85FF80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26102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跨境电商营销模式及其创新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跨境电商概述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传统跨境电商营销模式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创新型跨境电商营销模式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跨境电商营销创新实践案例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跨境电商营销挑战与对策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未来发展趋势预测与机遇挖掘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跨境电商概述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跨境电商定义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指分属不同关境的交易主体，通过电子商务平台达成交易、进行支付结算，并通过跨境物流送达商品、完成交易的电子商务平台和在线交易平台。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从最初的B2B模式，到后来的B2C、C2C模式，再到现在的多元化模式，跨境电商不断发展和创新。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定义与发展历程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跨境电商市场规模逐年增长，已经成为全球电子商务领域的重要组成部分。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随着全球化和互联网的普及，跨境电商市场将继续保持快速增长，预计未来几年市场规模将持续扩大。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市场规模及增长趋势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消费者越来越注重个性化需求，对产品的独特性、定制化等方面有更高的要求。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消费者对产品品质的要求越来越高，对品牌的认知度和忠诚度也越来越高。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消费者希望购物过程更加便捷，包括支付方式、物流配送等方面。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传统跨境电商营销模式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利用亚马逊、eBay等第三方跨境电商平台进行商品销售，通过平台提供的营销工具和服务吸引消费者。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第三方平台营销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允许第三方开发者在平台上创建应用程序，以扩展平台的功能和服务，提高用户体验和购物便利性。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开放平台与API接口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通过收集和分析用户数据，实现精准的商品推荐和个性化营销，提高转化率和客户满意度。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大数据分析与精准营销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平台型电商营销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建立和维护客户关系管理系统，提供个性化的客户服务，提高客户满意度和忠诚度。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品牌自营官网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建立和维护品牌形象，提供官方认证的商品信息和购物体验，增强消费者信任感。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多渠道营销推广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通过社交媒体、搜索引擎、电子邮件等多种渠道进行营销推广，扩大品牌知名度和影响力。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自营型电商营销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社交媒体与内容营销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利用社交媒体平台进行内容营销，分享购物攻略、时尚搭配等有价值的内容，吸引潜在消费者关注。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跨境电商合作与联盟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与国内外电商平台、品牌商等建立合作关系，实现资源共享和互利共赢，拓展销售渠道和市场份额。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买手制与选品策略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通过专业的买手团队和选品策略，挑选具有市场潜力的商品进行销售，满足消费者对品质和时尚的追求。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9424" r="9424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代购型电商营销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创新型跨境电商营销模式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利用Facebook、Twitter、Instagram等社交媒体平台，通过广告投放、社交互动、KOL合作等方式进行品牌推广和销售。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42" r="1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结合社交媒体和电商，通过社交分享、用户评价、好友推荐等方式，提高购物体验和购买转化率。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社交电商模式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建立品牌社群，聚集目标用户，通过社群互动、话题讨论、线上线下活动等方式，增强用户粘性和品牌忠诚度。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社群营销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社交电商营销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10" b="184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内容驱动电商营销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通过撰写优质文章、制作精美图片和视频等方式，提供有价值的内容，吸引目标用户，提高品牌知名度和美誉度。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内容与电商结合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在内容中嵌入商品链接或购买按钮，引导用户直接购买，实现内容到购买的转化。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基于用户行为和偏好，提供个性化的商品推荐和内容推送，提高购买转化率和用户满意度。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https://d.book118.com/127126102161006052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2024-09-26T14:34:17.626</cp:lastPrinted>
  <dcterms:created xsi:type="dcterms:W3CDTF">2024-09-26T06:34:17Z</dcterms:created>
  <dcterms:modified xsi:type="dcterms:W3CDTF">2024-09-26T06:34:19Z</dcterms:modified>
</cp:coreProperties>
</file>