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C50B8-CA42-4EE5-AF9A-D773164EE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9AD2D-65C2-4540-8A3A-DF332036B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DE786-3A3A-441A-A660-22F748915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C8EC43-500D-43E9-A0FF-762E4E2B6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B51C04-A4AC-44E5-9A4D-97ACB8A40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17D79A-33AB-4D17-9CDC-E7E3791ED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AB2F2D-AE0E-460C-A3D7-B2FA4F4C4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A1EDE-7118-4D91-B34F-42AA325C5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5F6720-DEB3-462A-B0E9-23CBC94E2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26C51-C7ED-4474-B833-B34F59311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F01DC-A41A-46B4-AD96-AD0227A77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26114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个人防护要求健康无忧工作无虞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健康无忧：身体防护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工作无虞：职业防护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健康心理：心理防护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环境安全：环境防护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应急处理：应对突发情况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应对疫情挑战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在疫情背景下，个人防护是阻断病毒传播、保护自身和他人健康的重要手段。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提升健康意识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通过强调个人防护，提高公众对健康的重视程度，形成健康的生活方式和行为习惯。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保障工作安全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在特定工作环境中，如医疗、工业等，个人防护是确保员工安全、防止职业伤害的必要措施。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降低感染风险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正确的个人防护措施能有效减少病毒和细菌的传播，降低感染疾病的风险。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维护个人健康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通过个人防护，可以预防疾病、保持身体健康，从而提高生活质量和工作效率。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个人防护不仅是对自己的保护，更是对他人和社会的负责，有助于维护公共卫生安全和社会稳定。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健康无忧：身体防护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避免用手触摸面部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呼吸道卫生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定期清洁和消毒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保持良好的个人卫生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552" r="1755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368" r="1336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7986" r="798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经常用肥皂和流动水洗手，特别是在接触公共物品、打喷嚏或咳嗽后。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尽量减少用手触摸眼睛、鼻子和嘴巴，以降低感染风险。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在公共场所或与他人交谈时，尽量保持一定距离，避免直接咳嗽或打喷嚏。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保持居住和工作环境的清洁，定期对接触频繁的物体和表面进行消毒。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4106" r="34106"/>
          <a:stretch>
            <a:fillRect/>
          </a:stretch>
        </p:blipFill>
        <p:spPr>
          <a:xfrm>
            <a:off x="-484350" y="1584357"/>
            <a:ext cx="4575951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适当的休息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在工作或学习间隙进行适当的休息，有助于缓解疲劳和提高效率。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充足的睡眠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保证每晚获得足够的睡眠时间，有助于身体恢复和增强免疫力。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规律的作息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尽量保持每天固定的作息时间，有助于身体建立稳定的生物钟。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合理安排作息时间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多样化的食物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摄入多种食物，包括蔬菜、水果、全谷物、蛋白质来源和健康脂肪。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控制盐和糖的摄入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减少食物中盐和糖的含量，以降低高血压和糖尿病等慢性病的风险。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保持水分平衡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每天喝足够的水，保持身体水分平衡，有助于维持正常的生理功能。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均衡饮食，保持营养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定期进行全面的身体检查，包括身高、体重、血压、心率等指标。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常规体检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542" b="3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及时就医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根据个人情况和医生建议，进行针对性的专项检查，如血糖、血脂、肝功能等。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在出现身体不适或疑似患病时，及时就医并遵医嘱进行治疗。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定期体检，关注健康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工作无虞：职业防护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严格遵守国家和企业制定的职业安全法规、标准和操作规程。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了解所在岗位的职业安全风险和应急措施，积极参与职业安全培训。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遵守劳动纪律，不在工作场所嬉戏、打闹，保持工作区域整洁有序。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3979" b="3979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792" b="279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遵守职业安全规定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403" r="1340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根据岗位需要，正确佩戴和使用个人防护用品，如安全帽、安全带、防护服、劳保鞋等。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定期检查个人防护用品的完好性和有效性，及时更换损坏或过期用品。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了解个人防护用品的使用方法和保养要求，确保其发挥应有的防护作用。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使用个人防护装备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掌握应对职业危害的方法和措施，如使用防护用品、改善工作环境、调整工作方式等。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积极参与职业健康检查和评估，及时发现并处理潜在的职业健康问题。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2621" b="2262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1954" r="1195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了解所在岗位可能存在的职业危害因素及其对人体健康的影响。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了解并应对职业危害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提高职业安全意识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树立“安全第一”的职业理念，时刻保持对职业安全的关注和警觉。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主动学习职业安全知识，提高自身的安全防范和应急处置能力。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关注企业和社会发布的职业安全信息，及时了解并应对潜在的职业安全风险。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https://d.book118.com/127126114016006035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2024-09-09T09:14:54.461</cp:lastPrinted>
  <dcterms:created xsi:type="dcterms:W3CDTF">2024-09-09T01:14:54Z</dcterms:created>
  <dcterms:modified xsi:type="dcterms:W3CDTF">2024-09-09T01:14:56Z</dcterms:modified>
</cp:coreProperties>
</file>