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2DCC3-1419-4F5A-8B14-835C6CC0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2FD74-21A0-4F7A-915A-5E58805E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E26E7-02D4-4579-B5E0-389A50C9A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C5B27-F001-409B-9613-70F71A28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22E77-47CD-4CB6-8443-2078981C0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E3663-7199-4E63-8664-FAC0A119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5A0F4A-A53B-4D62-96B5-C60B44B3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BA4B0-0563-4BC6-A081-B34FBB98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FFAEF-D3E8-4F25-A9FB-D66A494F1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D205-A97E-4A0A-A838-05172AD44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8825A-2A76-4653-9888-8F1CDBE8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301541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学习动物的不同性选择和遗传亲缘判定机制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动物性选择的基本概念和类型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动物的遗传亲缘判定机制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动物性选择与遗传亲缘判定的关系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案例分析：不同动物的性选择和遗传亲缘判定机制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了解动物如何通过不同的性选择机制来选择合适的配偶，以及这些机制如何影响动物的繁殖成功和进化。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研究动物性选择机制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研究动物如何识别和区分亲属关系，以及这些机制在动物社会行为和进化中的意义。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探究遗传亲缘判定机制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通过比较动物和人类在性选择和亲缘判定方面的异同，为人类相关领域如心理学、社会学和生物医学等提供新的视角和启示。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为人类相关领域提供借鉴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理解动物繁殖策略和进化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通过研究动物的性选择和亲缘判定机制，可以深入了解动物的繁殖策略和进化过程，进而揭示生物多样性的形成和维持机制。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揭示动物社会行为的遗传学基础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动物的亲缘判定机制与社会行为密切相关，研究这些机制有助于揭示动物社会行为的遗传学基础，进而理解动物社会行为的演化和多样性。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为人类相关领域提供启示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的性选择和亲缘判定机制与人类相关领域具有相似之处，研究这些机制可以为人类相关领域提供新的视角和启示，如人类择偶标准、亲属关系识别和社会行为等。同时，这些研究也有助于理解人类相关疾病的遗传学基础和治疗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学习动物的不同性选择和遗传亲缘判定机制的意义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动物性选择的基本概念和类型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性选择是指动物在繁殖过程中，通过一系列行为、形态和生理特征的选择，以最大化繁殖成功率的适应性进化过程。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性选择的主体通常是雄性动物，它们通过展示吸引力、竞争力或亲代投资等方式来争夺雌性动物的交配机会。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性选择的基本概念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性选择的主体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性选择定义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雄性间竞争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雄性动物之间通过力量、体型、武器或求偶表演等方式进行竞争，以争夺雌性动物的交配权。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雌性选择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雌性动物根据雄性的表型特征、遗传质量或行为表现等因素进行选择，以最大化后代的遗传优势和生存机会。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亲代投资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某些动物在繁殖过程中，雌性或雄性会对后代进行不同程度的亲代投资，如孵化、抚育或保护等，以确保后代的成活和成长。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性选择的类型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优化繁殖策略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性选择有助于动物优化繁殖策略，提高繁殖成功率和后代质量，进而促进种群的繁衍和进化。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影响基因流动和遗传结构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性选择可以影响动物种群的基因流动和遗传结构，导致种群内不同个体间的遗传差异和适应性变化。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促进物种多样性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性选择可以推动动物在形态、行为、生理和生态等方面的多样性，从而增加物种的适应性和生存机会。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性选择在动物进化中的作用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动物的遗传亲缘判定机制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微卫星是基因组中广泛分布的短串联重复序列，具有高度多态性，可作为遗传标记用于亲缘关系判定。通过比较个体间微卫星位点的差异，可以评估它们之间的亲缘关系。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微卫星标记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SNP是指基因组中单个核苷酸的变异，在动物种群中广泛存在。通过检测和分析SNP，可以确定个体间的遗传差异和亲缘关系。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单核苷酸多态性（SNP）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遗传标记在亲缘关系判定中的应用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93" r="2529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利用特定的DNA片段或基因座位的多态性，生成个体的DNA指纹图谱，通过比较不同个体的DNA指纹图谱，可以确定它们之间的亲缘关系。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DNA指纹技术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基于DNA分析技术，通过比较父母与子女之间的遗传物质，确定亲子关系的存在与否。这种技术在人类和动物领域都有广泛应用。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亲子鉴定技术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分子遗传学技术在亲缘关系判定中的应用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https://d.book118.com/127130154100006045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2024-09-20T06:07:50.194</cp:lastPrinted>
  <dcterms:created xsi:type="dcterms:W3CDTF">2024-09-19T22:07:50Z</dcterms:created>
  <dcterms:modified xsi:type="dcterms:W3CDTF">2024-09-19T22:07:51Z</dcterms:modified>
</cp:coreProperties>
</file>