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458FC-4733-4815-85FE-A733C3049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DAE8D-5BF8-46FB-86F7-C7D96BB31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4966B-6575-4F33-AEAD-F8B46A031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25651-689F-419C-A761-22E113022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9E08DC-E405-4E0E-A1D7-1D498F8C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36FD0-138E-472D-A425-5C824E90F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6F710-CD19-4C62-9EDC-422ACF7EB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E2A9E-AFDD-412F-9C39-E52C4D16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DD576-8F23-42A4-8D82-C275CCB7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774FB-BE07-4F05-9347-CC1EAF890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FEC35-FD4B-4284-8897-FD0EB85B2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31164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建筑企业安全生产规章制度培训课件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施工现场安全管理与操作规范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应急管理与事故处置能力提升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员工安全教育培训与素质提升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建筑企业安全生产概述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48" b="217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指在生产过程中，通过采取各种措施，消除或减少事故隐患，防止事故发生，保障员工生命财产安全和企业正常运营的一系列活动。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安全生产是企业稳定发展的基石，关系到员工生命财产安全和企业声誉。只有做好安全生产工作，才能确保企业持续、健康、稳定发展。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建筑行业是一个高风险、高投入、高回报的行业，涉及大量露天、手工、繁重和危险作业。同时，建筑行业还具有生产周期长、涉及面广、流动性大等特点。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建筑行业风险分析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建筑行业存在多种风险，如高处坠落、物体打击、坍塌、触电、机械伤害等。此外，还有火灾、中毒窒息等风险。这些风险不仅可能导致人员伤亡和财产损失，还可能影响企业声誉和市场竞争力。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建筑行业特点及风险分析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国家安全生产法规政策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《中华人民共和国安全生产法》、《建设工程安全生产管理条例》等是国家层面的安全生产法规政策，对建筑企业的安全生产工作提出了明确要求。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地方安全生产法规政策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各地政府也制定了相应的安全生产法规政策，如《建筑施工安全检查标准》、《建筑企业安全生产许可证管理规定》等。这些法规政策旨在加强建筑企业的安全生产管理，保障员工生命财产安全和企业正常运营。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企业内部安全生产规章制度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建筑企业应建立健全内部安全生产规章制度，明确各级管理人员和操作人员的职责和权限，规范生产过程中的安全行为。同时，企业还应加强安全培训和应急演练，提高员工的安全意识和自救互救能力。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安全生产法规政策解读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安全生产规章制度体系构建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包括国家、地方及行业安全生产法律法规、标准规范等。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包括安全生产责任制、安全操作规程、应急预案等。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企业内部安全生产管理制度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包括监管机构设置、人员配备、监管措施等。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安全生产监管体系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明确各级管理人员和操作人员的安全职责，建立责任追究机制。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针对各类作业活动，制定详细的安全操作规程，规范员工操作行为。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针对可能发生的各类突发事件，制定相应的应急预案，明确应急处置措施和人员职责。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关键制度内容梳理与明确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通过多种形式宣传安全生产规章制度，提高员工的安全意识；定期开展安全培训，提高员工的安全操作技能。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制度宣传与培训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建立制度执行考核机制，对违反制度的行为进行严肃处理；定期开展安全检查，及时发现和整改安全隐患。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设立专门的监管机构或人员，对企业安全生产规章制度执行情况进行监督；建立员工反馈机制，鼓励员工积极反映安全问题，及时改进和完善相关制度。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监管与反馈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制度执行与监管机制建立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施工现场安全管理与操作规范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80" r="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施工现场危险源辨识与风险评估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危险源辨识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识别施工现场可能存在的危险源，如高处坠落、物体打击、机械伤害、触电等。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对识别出的危险源进行风险评估，确定其可能导致的后果及发生的概率，为制定安全防护措施提供依据。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根据风险评估结果，采取相应的控制措施，如消除危险源、降低风险等级、加强个人防护等。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针对不同类型的危险源，制定相应的安全防护措施，如搭设安全网、设置安全警示标志、配备个人防护用品等。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确保安全防护措施的有效实施，包括定期检查、维护、更新等，确保其完好有效。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加强对员工的安全培训，提高其安全意识和操作技能，确保安全防护措施的正确使用。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安全防护措施制定及实施要求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https://d.book118.com/127131164131006042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2024-09-16T03:01:57.652</cp:lastPrinted>
  <dcterms:created xsi:type="dcterms:W3CDTF">2024-09-15T19:01:57Z</dcterms:created>
  <dcterms:modified xsi:type="dcterms:W3CDTF">2024-09-15T19:01:59Z</dcterms:modified>
</cp:coreProperties>
</file>