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5E16C-D1BD-499B-A287-D12CE1737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F07FF-F71F-4F27-80CA-91DB0BAD2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CE3D5-CE83-4281-9C39-678399ABD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A4761D-27A0-4A8D-91AD-7A608B457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4A7C7C-9B19-4B09-BB2E-DA9C1A9CA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52E9EE-9AB6-4D9B-A295-A35361653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CCD2B6-5567-4D6E-8A16-9B2F95690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31937E-DD1B-4D78-8881-339A450EF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ADC234-43E0-401C-B0FF-A820716CC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36441-53D5-4406-9048-1971C0611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533D8-1119-45BF-941F-BB9DD9BE0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32124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宫腔镜手术的护理查房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宫腔镜手术介绍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术中护理配合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术后护理观察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出院指导与随访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宫腔镜手术介绍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宫腔镜手术的定义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宫腔镜手术具有创伤小、恢复快、并发症少等优点，广泛应用于妇科领域。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宫腔镜手术是一种微创手术，通过宫腔镜设备进入宫腔进行检查和治疗。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输卵管开口的扩张或成形。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子宫内膜异位症病灶的切除。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子宫内膜息肉、子宫肌瘤等良性病变的切除。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宫腔粘连的分离。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不孕症的诊断和治疗。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宫腔镜手术的适应症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宫腔镜手术的禁忌症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急性盆腔感染或子宫感染。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严重心、肝、肺、肾等器官功能不全。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凝血功能障碍或血液病。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妊娠期和哺乳期妇女。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了解患者既往病史、家族史、用药史等，评估患者对手术的耐受程度。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进行必要的体格检查，如心肺功能、肝肾功能等，确保患者具备手术条件。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评估患者的心理状况，了解患者对手术的恐惧和焦虑程度，提供必要的心理支持。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与患者建立良好的沟通关系，向患者介绍手术的必要性、过程和注意事项，减轻患者的焦虑和恐惧。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针对患者的心理问题，进行个性化的心理疏导，帮助患者树立信心，积极配合手术。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与患者家属进行沟通，鼓励家属给予患者情感支持，共同缓解患者的心理压力。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肠道准备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术前需进行肠道清洁，确保肠道内无粪便残留，以便手术操作和减少感染风险。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阴道准备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术前需对阴道进行清洁，减少阴道内细菌数量，预防术后感染。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手术器械准备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根据手术需要，准备宫腔镜手术所需的器械和设备，确保手术顺利进行。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术中护理配合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https://d.book118.com/127132124024006033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2024-09-06T08:42:51.704</cp:lastPrinted>
  <dcterms:created xsi:type="dcterms:W3CDTF">2024-09-06T00:42:51Z</dcterms:created>
  <dcterms:modified xsi:type="dcterms:W3CDTF">2024-09-06T00:42:53Z</dcterms:modified>
</cp:coreProperties>
</file>