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264.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0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F477ABEC-2B0C-452E-B9CA-47EC626191D1}"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DEE18089-3B8C-4691-BDE6-B6AD00E6F477}"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tags" Target="../tags/tag115.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 Id="rId3" Type="http://schemas.openxmlformats.org/officeDocument/2006/relationships/tags" Target="../tags/tag233.xml" /><Relationship Id="rId4" Type="http://schemas.openxmlformats.org/officeDocument/2006/relationships/tags" Target="../tags/tag234.xml" /><Relationship Id="rId5" Type="http://schemas.openxmlformats.org/officeDocument/2006/relationships/tags" Target="../tags/tag235.xml" /><Relationship Id="rId6" Type="http://schemas.openxmlformats.org/officeDocument/2006/relationships/tags" Target="../tags/tag236.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85D0DACE-38E0-42D2-9336-2B707D34BC6D}" type="slidenum">
              <a:rPr kumimoji="0" lang="zh-CN" altLang="en-US" sz="1200" b="0" i="0" u="none" strike="noStrike" kern="1200" cap="none" spc="0" normalizeH="0" baseline="0" noProof="0" smtClean="0">
                <a:ln>
                  <a:noFill/>
                </a:ln>
                <a:solidFill>
                  <a:prstClr val="black"/>
                </a:solidFill>
                <a:effectLst/>
                <a:uLnTx/>
                <a:uFillTx/>
                <a:latin typeface="微软雅黑" panose="020b0503020204020204" pitchFamily="34" charset="-122"/>
                <a:ea typeface="微软雅黑" panose="020b0503020204020204" pitchFamily="34" charset="-122"/>
                <a:cs typeface="+mn-cs"/>
              </a:rPr>
              <a:t>1</a:t>
            </a:fld>
            <a:endParaRPr kumimoji="0" lang="zh-CN" altLang="en-US" sz="12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B0B7DE55-BD7B-401C-AA40-53BBCE2CBCE0}"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85D0DACE-38E0-42D2-9336-2B707D34BC6D}" type="slidenum">
              <a:rPr kumimoji="0" lang="zh-CN" altLang="en-US" sz="1200" b="0" i="0" u="none" strike="noStrike" kern="1200" cap="none" spc="0" normalizeH="0" baseline="0" noProof="0" smtClean="0">
                <a:ln>
                  <a:noFill/>
                </a:ln>
                <a:solidFill>
                  <a:prstClr val="black"/>
                </a:solidFill>
                <a:effectLst/>
                <a:uLnTx/>
                <a:uFillTx/>
                <a:latin typeface="微软雅黑" panose="020b0503020204020204" pitchFamily="34" charset="-122"/>
                <a:ea typeface="微软雅黑" panose="020b0503020204020204" pitchFamily="34" charset="-122"/>
                <a:cs typeface="+mn-cs"/>
              </a:rPr>
              <a:t>3</a:t>
            </a:fld>
            <a:endParaRPr kumimoji="0" lang="zh-CN" altLang="en-US" sz="12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DEE18089-3B8C-4691-BDE6-B6AD00E6F47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85D0DACE-38E0-42D2-9336-2B707D34BC6D}" type="slidenum">
              <a:rPr kumimoji="0" lang="zh-CN" altLang="en-US" sz="1200" b="0" i="0" u="none" strike="noStrike" kern="1200" cap="none" spc="0" normalizeH="0" baseline="0" noProof="0" smtClean="0">
                <a:ln>
                  <a:noFill/>
                </a:ln>
                <a:solidFill>
                  <a:prstClr val="black"/>
                </a:solidFill>
                <a:effectLst/>
                <a:uLnTx/>
                <a:uFillTx/>
                <a:latin typeface="微软雅黑" panose="020b0503020204020204" pitchFamily="34" charset="-122"/>
                <a:ea typeface="微软雅黑" panose="020b0503020204020204" pitchFamily="34" charset="-122"/>
                <a:cs typeface="+mn-cs"/>
              </a:rPr>
              <a:t>5</a:t>
            </a:fld>
            <a:endParaRPr kumimoji="0" lang="zh-CN" altLang="en-US" sz="12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DEE18089-3B8C-4691-BDE6-B6AD00E6F47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DEE18089-3B8C-4691-BDE6-B6AD00E6F47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DEE18089-3B8C-4691-BDE6-B6AD00E6F47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DEE18089-3B8C-4691-BDE6-B6AD00E6F47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DEE18089-3B8C-4691-BDE6-B6AD00E6F477}" type="slidenum">
              <a:rPr lang="zh-CN" altLang="en-US" smtClean="0"/>
              <a:t>10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6.xml" /><Relationship Id="rId2" Type="http://schemas.openxmlformats.org/officeDocument/2006/relationships/tags" Target="../tags/tag87.xml"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2.xml" /><Relationship Id="rId2" Type="http://schemas.openxmlformats.org/officeDocument/2006/relationships/tags" Target="../tags/tag93.xml"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6F437B87-380E-484B-981F-02A04442A60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47D5B85-4BFA-4EDB-8F8A-0C768636931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3D90C500-3B58-4EF3-BB58-C6D211629FB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63F6D0A7-9D6A-4CE9-A551-DF2CE71BD893}"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C4FA090A-A993-48BA-939E-645051F85ED9}"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E6A2368C-F735-4C04-A957-3400A26D6497}"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EAB1B721-CC28-4785-BAAB-34FC46323376}"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A19A698A-DD3B-498A-A3F5-877B51EDB89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86E2A5B3-1A3C-42BA-A451-EB59277F039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079AF1D6-D126-4B4D-8B2E-7C64ECC2BAD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64086E48-C384-4726-AA01-D892C6C4F33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78DC1D54-5805-4D40-B801-1A331E8BC5DA}"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739C62F9-7AAC-4EC2-8551-F74B0C7AC04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8DC1D54-5805-4D40-B801-1A331E8BC5DA}"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739C62F9-7AAC-4EC2-8551-F74B0C7AC04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4_标题和内容">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190500" y="166370"/>
            <a:ext cx="11851640" cy="6565900"/>
          </a:xfrm>
          <a:prstGeom prst="rect">
            <a:avLst/>
          </a:prstGeom>
          <a:solidFill>
            <a:schemeClr val="bg1"/>
          </a:solidFill>
          <a:ln w="38100">
            <a:solidFill>
              <a:srgbClr val="F7C11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5_标题和内容">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190500" y="166370"/>
            <a:ext cx="11851640" cy="6565900"/>
          </a:xfrm>
          <a:prstGeom prst="rect">
            <a:avLst/>
          </a:prstGeom>
          <a:solidFill>
            <a:schemeClr val="bg1"/>
          </a:solidFill>
          <a:ln w="38100">
            <a:solidFill>
              <a:srgbClr val="F7C11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3_标题和内容">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190500" y="166370"/>
            <a:ext cx="11851640" cy="6565900"/>
          </a:xfrm>
          <a:prstGeom prst="rect">
            <a:avLst/>
          </a:prstGeom>
          <a:solidFill>
            <a:schemeClr val="bg1"/>
          </a:solidFill>
          <a:ln w="38100">
            <a:solidFill>
              <a:srgbClr val="F7C11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2_标题和内容">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190500" y="166370"/>
            <a:ext cx="11851640" cy="6565900"/>
          </a:xfrm>
          <a:prstGeom prst="rect">
            <a:avLst/>
          </a:prstGeom>
          <a:solidFill>
            <a:schemeClr val="bg1"/>
          </a:solidFill>
          <a:ln w="38100">
            <a:solidFill>
              <a:srgbClr val="F7C11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1_标题和内容">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190500" y="166370"/>
            <a:ext cx="11851640" cy="6565900"/>
          </a:xfrm>
          <a:prstGeom prst="rect">
            <a:avLst/>
          </a:prstGeom>
          <a:solidFill>
            <a:schemeClr val="bg1"/>
          </a:solidFill>
          <a:ln w="38100">
            <a:solidFill>
              <a:srgbClr val="F7C11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98.xml" /><Relationship Id="rId11" Type="http://schemas.openxmlformats.org/officeDocument/2006/relationships/tags" Target="../tags/tag99.xml" /><Relationship Id="rId12" Type="http://schemas.openxmlformats.org/officeDocument/2006/relationships/tags" Target="../tags/tag100.xml" /><Relationship Id="rId13" Type="http://schemas.openxmlformats.org/officeDocument/2006/relationships/tags" Target="../tags/tag101.xml" /><Relationship Id="rId14" Type="http://schemas.openxmlformats.org/officeDocument/2006/relationships/image" Target="../media/image1.png" /><Relationship Id="rId15" Type="http://schemas.openxmlformats.org/officeDocument/2006/relationships/tags" Target="../tags/tag102.xml" /><Relationship Id="rId16" Type="http://schemas.openxmlformats.org/officeDocument/2006/relationships/tags" Target="../tags/tag103.xml" /><Relationship Id="rId17" Type="http://schemas.openxmlformats.org/officeDocument/2006/relationships/image" Target="file:///D:\qq&#25991;&#20214;\712321467\Image\C2C\Image2\%7b75232B38-A165-1FB7-499C-2E1C792CACB5%7d.png" TargetMode="External" /><Relationship Id="rId18" Type="http://schemas.openxmlformats.org/officeDocument/2006/relationships/image" Target="../media/image2.png" /><Relationship Id="rId19" Type="http://schemas.openxmlformats.org/officeDocument/2006/relationships/tags" Target="../tags/tag10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ags" Target="../tags/tag96.xml" /><Relationship Id="rId9" Type="http://schemas.openxmlformats.org/officeDocument/2006/relationships/tags" Target="../tags/tag97.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8"/>
          </p:custDataLst>
        </p:nvPr>
      </p:nvGrpSpPr>
      <p:grpSpPr>
        <a:xfrm>
          <a:off x="0" y="0"/>
          <a:ext cx="0" cy="0"/>
        </a:xfrm>
      </p:grpSpPr>
      <p:sp>
        <p:nvSpPr>
          <p:cNvPr id="2" name="标题占位符 1"/>
          <p:cNvSpPr>
            <a:spLocks noGrp="1"/>
          </p:cNvSpPr>
          <p:nvPr>
            <p:ph type="title"/>
            <p:custDataLst>
              <p:tags r:id="rId9"/>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8DC1D54-5805-4D40-B801-1A331E8BC5DA}" type="datetimeFigureOut">
              <a:rPr lang="zh-CN" altLang="en-US" smtClean="0"/>
              <a:t/>
            </a:fld>
            <a:endParaRPr lang="zh-CN" altLang="en-US"/>
          </a:p>
        </p:txBody>
      </p:sp>
      <p:sp>
        <p:nvSpPr>
          <p:cNvPr id="5" name="页脚占位符 4"/>
          <p:cNvSpPr>
            <a:spLocks noGrp="1"/>
          </p:cNvSpPr>
          <p:nvPr>
            <p:ph type="ftr" sz="quarter" idx="3"/>
            <p:custDataLst>
              <p:tags r:id="rId12"/>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3"/>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9C62F9-7AAC-4EC2-8551-F74B0C7AC04A}" type="slidenum">
              <a:rPr lang="zh-CN" altLang="en-US" smtClean="0"/>
              <a:t/>
            </a:fld>
            <a:endParaRPr lang="zh-CN" altLang="en-US"/>
          </a:p>
        </p:txBody>
      </p:sp>
      <p:pic>
        <p:nvPicPr>
          <p:cNvPr id="8" name="图片 7"/>
          <p:cNvPicPr>
            <a:picLocks noChangeAspect="1"/>
          </p:cNvPicPr>
          <p:nvPr userDrawn="1">
            <p:custDataLst>
              <p:tags r:id="rId15"/>
            </p:custDataLst>
          </p:nvPr>
        </p:nvPicPr>
        <p:blipFill>
          <a:blip r:embed="rId14">
            <a:extLst>
              <a:ext uri="{28A0092B-C50C-407E-A947-70E740481C1C}">
                <a14:useLocalDpi xmlns:a14="http://schemas.microsoft.com/office/drawing/2010/main" val="0"/>
              </a:ext>
            </a:extLst>
          </a:blip>
          <a:stretch>
            <a:fillRect/>
          </a:stretch>
        </p:blipFill>
        <p:spPr>
          <a:xfrm rot="16200000">
            <a:off x="2655967" y="-2678035"/>
            <a:ext cx="6880067" cy="12192001"/>
          </a:xfrm>
          <a:prstGeom prst="rect">
            <a:avLst/>
          </a:prstGeom>
        </p:spPr>
      </p:pic>
      <p:sp>
        <p:nvSpPr>
          <p:cNvPr id="7" name="矩形 6"/>
          <p:cNvSpPr/>
          <p:nvPr userDrawn="1">
            <p:custDataLst>
              <p:tags r:id="rId16"/>
            </p:custDataLst>
          </p:nvPr>
        </p:nvSpPr>
        <p:spPr>
          <a:xfrm>
            <a:off x="190500" y="166370"/>
            <a:ext cx="11851640" cy="6565900"/>
          </a:xfrm>
          <a:prstGeom prst="rect">
            <a:avLst/>
          </a:prstGeom>
          <a:solidFill>
            <a:schemeClr val="bg1"/>
          </a:solidFill>
          <a:ln w="38100">
            <a:solidFill>
              <a:srgbClr val="F7C11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pic>
        <p:nvPicPr>
          <p:cNvPr id="9" name="图片 1073743875" descr="学科网 zxxk.com"/>
          <p:cNvPicPr>
            <a:picLocks noChangeAspect="1"/>
          </p:cNvPicPr>
          <p:nvPr>
            <p:custDataLst>
              <p:tags r:id="rId19"/>
            </p:custDataLst>
          </p:nvPr>
        </p:nvPicPr>
        <p:blipFill>
          <a:blip r:embed="rId18" r:link="rId17"/>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mc:AlternateContent>
    <mc:Choice xmlns:p14="http://schemas.microsoft.com/office/powerpoint/2010/main" Requires="p14">
      <p:transition spd="slow" p14:dur="2000"/>
    </mc:Choice>
    <mc:Fallback>
      <p:transition spd="slow"/>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tags" Target="../tags/tag120.xml" /><Relationship Id="rId12" Type="http://schemas.openxmlformats.org/officeDocument/2006/relationships/tags" Target="../tags/tag121.xml" /><Relationship Id="rId13" Type="http://schemas.openxmlformats.org/officeDocument/2006/relationships/tags" Target="../tags/tag122.xml" /><Relationship Id="rId14" Type="http://schemas.openxmlformats.org/officeDocument/2006/relationships/tags" Target="../tags/tag123.xml" /><Relationship Id="rId2" Type="http://schemas.openxmlformats.org/officeDocument/2006/relationships/notesSlide" Target="../notesSlides/notesSlide1.xml" /><Relationship Id="rId3" Type="http://schemas.openxmlformats.org/officeDocument/2006/relationships/tags" Target="../tags/tag116.xml" /><Relationship Id="rId4" Type="http://schemas.openxmlformats.org/officeDocument/2006/relationships/image" Target="../media/image1.png" /><Relationship Id="rId5" Type="http://schemas.openxmlformats.org/officeDocument/2006/relationships/tags" Target="../tags/tag117.xml" /><Relationship Id="rId6" Type="http://schemas.openxmlformats.org/officeDocument/2006/relationships/image" Target="../media/image3.png" /><Relationship Id="rId7" Type="http://schemas.openxmlformats.org/officeDocument/2006/relationships/tags" Target="../tags/tag118.xml" /><Relationship Id="rId8" Type="http://schemas.openxmlformats.org/officeDocument/2006/relationships/image" Target="../media/image4.png" /><Relationship Id="rId9" Type="http://schemas.openxmlformats.org/officeDocument/2006/relationships/tags" Target="../tags/tag11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33.xml" /><Relationship Id="rId11" Type="http://schemas.openxmlformats.org/officeDocument/2006/relationships/tags" Target="../tags/tag134.xml" /><Relationship Id="rId12" Type="http://schemas.openxmlformats.org/officeDocument/2006/relationships/tags" Target="../tags/tag135.xml" /><Relationship Id="rId13" Type="http://schemas.openxmlformats.org/officeDocument/2006/relationships/tags" Target="../tags/tag136.xml" /><Relationship Id="rId14" Type="http://schemas.openxmlformats.org/officeDocument/2006/relationships/tags" Target="../tags/tag137.xml" /><Relationship Id="rId15" Type="http://schemas.openxmlformats.org/officeDocument/2006/relationships/tags" Target="../tags/tag138.xml" /><Relationship Id="rId16" Type="http://schemas.openxmlformats.org/officeDocument/2006/relationships/tags" Target="../tags/tag139.xml" /><Relationship Id="rId17" Type="http://schemas.openxmlformats.org/officeDocument/2006/relationships/tags" Target="../tags/tag140.xml" /><Relationship Id="rId18" Type="http://schemas.openxmlformats.org/officeDocument/2006/relationships/tags" Target="../tags/tag141.xml" /><Relationship Id="rId19" Type="http://schemas.openxmlformats.org/officeDocument/2006/relationships/tags" Target="../tags/tag142.xml" /><Relationship Id="rId2" Type="http://schemas.openxmlformats.org/officeDocument/2006/relationships/notesSlide" Target="../notesSlides/notesSlide2.xml" /><Relationship Id="rId20" Type="http://schemas.openxmlformats.org/officeDocument/2006/relationships/tags" Target="../tags/tag143.xml" /><Relationship Id="rId21" Type="http://schemas.openxmlformats.org/officeDocument/2006/relationships/tags" Target="../tags/tag144.xml" /><Relationship Id="rId22" Type="http://schemas.openxmlformats.org/officeDocument/2006/relationships/tags" Target="../tags/tag145.xml" /><Relationship Id="rId23" Type="http://schemas.openxmlformats.org/officeDocument/2006/relationships/tags" Target="../tags/tag146.xml" /><Relationship Id="rId3" Type="http://schemas.openxmlformats.org/officeDocument/2006/relationships/tags" Target="../tags/tag128.xml" /><Relationship Id="rId4" Type="http://schemas.openxmlformats.org/officeDocument/2006/relationships/image" Target="../media/image1.png" /><Relationship Id="rId5" Type="http://schemas.openxmlformats.org/officeDocument/2006/relationships/tags" Target="../tags/tag129.xml" /><Relationship Id="rId6" Type="http://schemas.openxmlformats.org/officeDocument/2006/relationships/image" Target="../media/image3.png" /><Relationship Id="rId7" Type="http://schemas.openxmlformats.org/officeDocument/2006/relationships/tags" Target="../tags/tag130.xml" /><Relationship Id="rId8" Type="http://schemas.openxmlformats.org/officeDocument/2006/relationships/tags" Target="../tags/tag131.xml" /><Relationship Id="rId9" Type="http://schemas.openxmlformats.org/officeDocument/2006/relationships/tags" Target="../tags/tag13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56.xml" /><Relationship Id="rId11" Type="http://schemas.openxmlformats.org/officeDocument/2006/relationships/image" Target="../media/image4.png" /><Relationship Id="rId12" Type="http://schemas.openxmlformats.org/officeDocument/2006/relationships/tags" Target="../tags/tag157.xml" /><Relationship Id="rId13" Type="http://schemas.openxmlformats.org/officeDocument/2006/relationships/image" Target="../media/image5.png" /><Relationship Id="rId14" Type="http://schemas.openxmlformats.org/officeDocument/2006/relationships/tags" Target="../tags/tag158.xml" /><Relationship Id="rId15" Type="http://schemas.openxmlformats.org/officeDocument/2006/relationships/tags" Target="../tags/tag159.xml" /><Relationship Id="rId2" Type="http://schemas.openxmlformats.org/officeDocument/2006/relationships/notesSlide" Target="../notesSlides/notesSlide3.xml" /><Relationship Id="rId3" Type="http://schemas.openxmlformats.org/officeDocument/2006/relationships/tags" Target="../tags/tag151.xml" /><Relationship Id="rId4" Type="http://schemas.openxmlformats.org/officeDocument/2006/relationships/image" Target="../media/image1.png" /><Relationship Id="rId5" Type="http://schemas.openxmlformats.org/officeDocument/2006/relationships/tags" Target="../tags/tag152.xml" /><Relationship Id="rId6" Type="http://schemas.openxmlformats.org/officeDocument/2006/relationships/image" Target="../media/image3.png" /><Relationship Id="rId7" Type="http://schemas.openxmlformats.org/officeDocument/2006/relationships/tags" Target="../tags/tag153.xml" /><Relationship Id="rId8" Type="http://schemas.openxmlformats.org/officeDocument/2006/relationships/tags" Target="../tags/tag154.xml" /><Relationship Id="rId9" Type="http://schemas.openxmlformats.org/officeDocument/2006/relationships/tags" Target="../tags/tag15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7.png"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2" Type="http://schemas.openxmlformats.org/officeDocument/2006/relationships/notesSlide" Target="../notesSlides/notesSlide4.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image" Target="../media/image6.png" /><Relationship Id="rId9" Type="http://schemas.openxmlformats.org/officeDocument/2006/relationships/tags" Target="../tags/tag16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82.xml" /><Relationship Id="rId11" Type="http://schemas.openxmlformats.org/officeDocument/2006/relationships/image" Target="../media/image4.png" /><Relationship Id="rId12" Type="http://schemas.openxmlformats.org/officeDocument/2006/relationships/tags" Target="../tags/tag183.xml" /><Relationship Id="rId13" Type="http://schemas.openxmlformats.org/officeDocument/2006/relationships/image" Target="../media/image5.png" /><Relationship Id="rId14" Type="http://schemas.openxmlformats.org/officeDocument/2006/relationships/tags" Target="../tags/tag184.xml" /><Relationship Id="rId15" Type="http://schemas.openxmlformats.org/officeDocument/2006/relationships/tags" Target="../tags/tag185.xml" /><Relationship Id="rId2" Type="http://schemas.openxmlformats.org/officeDocument/2006/relationships/notesSlide" Target="../notesSlides/notesSlide5.xml" /><Relationship Id="rId3" Type="http://schemas.openxmlformats.org/officeDocument/2006/relationships/tags" Target="../tags/tag177.xml" /><Relationship Id="rId4" Type="http://schemas.openxmlformats.org/officeDocument/2006/relationships/image" Target="../media/image1.png" /><Relationship Id="rId5" Type="http://schemas.openxmlformats.org/officeDocument/2006/relationships/tags" Target="../tags/tag178.xml" /><Relationship Id="rId6" Type="http://schemas.openxmlformats.org/officeDocument/2006/relationships/image" Target="../media/image3.png"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6.xml" /><Relationship Id="rId11" Type="http://schemas.openxmlformats.org/officeDocument/2006/relationships/tags" Target="../tags/tag197.xml" /><Relationship Id="rId12" Type="http://schemas.openxmlformats.org/officeDocument/2006/relationships/tags" Target="../tags/tag198.xml" /><Relationship Id="rId13" Type="http://schemas.openxmlformats.org/officeDocument/2006/relationships/tags" Target="../tags/tag199.xml" /><Relationship Id="rId14" Type="http://schemas.openxmlformats.org/officeDocument/2006/relationships/image" Target="../media/image9.png" /><Relationship Id="rId15" Type="http://schemas.openxmlformats.org/officeDocument/2006/relationships/tags" Target="../tags/tag200.xml" /><Relationship Id="rId16" Type="http://schemas.openxmlformats.org/officeDocument/2006/relationships/tags" Target="../tags/tag201.xml" /><Relationship Id="rId17" Type="http://schemas.openxmlformats.org/officeDocument/2006/relationships/tags" Target="../tags/tag202.xml" /><Relationship Id="rId2" Type="http://schemas.openxmlformats.org/officeDocument/2006/relationships/notesSlide" Target="../notesSlides/notesSlide6.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 Id="rId6" Type="http://schemas.openxmlformats.org/officeDocument/2006/relationships/tags" Target="../tags/tag193.xml" /><Relationship Id="rId7" Type="http://schemas.openxmlformats.org/officeDocument/2006/relationships/tags" Target="../tags/tag194.xml" /><Relationship Id="rId8" Type="http://schemas.openxmlformats.org/officeDocument/2006/relationships/image" Target="../media/image8.png" /><Relationship Id="rId9" Type="http://schemas.openxmlformats.org/officeDocument/2006/relationships/tags" Target="../tags/tag19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3.xml" /><Relationship Id="rId11" Type="http://schemas.openxmlformats.org/officeDocument/2006/relationships/tags" Target="../tags/tag214.xml" /><Relationship Id="rId12" Type="http://schemas.openxmlformats.org/officeDocument/2006/relationships/image" Target="../media/image10.png" /><Relationship Id="rId13" Type="http://schemas.openxmlformats.org/officeDocument/2006/relationships/tags" Target="../tags/tag215.xml" /><Relationship Id="rId14" Type="http://schemas.openxmlformats.org/officeDocument/2006/relationships/tags" Target="../tags/tag216.xml" /><Relationship Id="rId15" Type="http://schemas.openxmlformats.org/officeDocument/2006/relationships/image" Target="../media/image11.png" /><Relationship Id="rId16" Type="http://schemas.openxmlformats.org/officeDocument/2006/relationships/tags" Target="../tags/tag217.xml" /><Relationship Id="rId17" Type="http://schemas.openxmlformats.org/officeDocument/2006/relationships/tags" Target="../tags/tag218.xml" /><Relationship Id="rId18" Type="http://schemas.openxmlformats.org/officeDocument/2006/relationships/tags" Target="../tags/tag219.xml" /><Relationship Id="rId2" Type="http://schemas.openxmlformats.org/officeDocument/2006/relationships/notesSlide" Target="../notesSlides/notesSlide7.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image" Target="../media/image8.png" /><Relationship Id="rId8" Type="http://schemas.openxmlformats.org/officeDocument/2006/relationships/tags" Target="../tags/tag211.xml" /><Relationship Id="rId9" Type="http://schemas.openxmlformats.org/officeDocument/2006/relationships/tags" Target="../tags/tag2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0.xml" /><Relationship Id="rId11" Type="http://schemas.openxmlformats.org/officeDocument/2006/relationships/tags" Target="../tags/tag231.xml" /><Relationship Id="rId12" Type="http://schemas.openxmlformats.org/officeDocument/2006/relationships/tags" Target="../tags/tag232.xml" /><Relationship Id="rId2" Type="http://schemas.openxmlformats.org/officeDocument/2006/relationships/notesSlide" Target="../notesSlides/notesSlide8.xml" /><Relationship Id="rId3" Type="http://schemas.openxmlformats.org/officeDocument/2006/relationships/tags" Target="../tags/tag224.xml" /><Relationship Id="rId4" Type="http://schemas.openxmlformats.org/officeDocument/2006/relationships/tags" Target="../tags/tag225.xml" /><Relationship Id="rId5" Type="http://schemas.openxmlformats.org/officeDocument/2006/relationships/tags" Target="../tags/tag226.xml" /><Relationship Id="rId6" Type="http://schemas.openxmlformats.org/officeDocument/2006/relationships/tags" Target="../tags/tag227.xml" /><Relationship Id="rId7" Type="http://schemas.openxmlformats.org/officeDocument/2006/relationships/tags" Target="../tags/tag228.xml" /><Relationship Id="rId8" Type="http://schemas.openxmlformats.org/officeDocument/2006/relationships/tags" Target="../tags/tag229.xml" /><Relationship Id="rId9" Type="http://schemas.openxmlformats.org/officeDocument/2006/relationships/image" Target="../media/image1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3.xml" /><Relationship Id="rId11" Type="http://schemas.openxmlformats.org/officeDocument/2006/relationships/tags" Target="../tags/tag244.xml" /><Relationship Id="rId12" Type="http://schemas.openxmlformats.org/officeDocument/2006/relationships/tags" Target="../tags/tag245.xml" /><Relationship Id="rId2" Type="http://schemas.openxmlformats.org/officeDocument/2006/relationships/notesSlide" Target="../notesSlides/notesSlide9.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tags" Target="../tags/tag242.xml" /><Relationship Id="rId9" Type="http://schemas.openxmlformats.org/officeDocument/2006/relationships/image" Target="../media/image9.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6.xml" /><Relationship Id="rId11" Type="http://schemas.openxmlformats.org/officeDocument/2006/relationships/tags" Target="../tags/tag257.xml" /><Relationship Id="rId12" Type="http://schemas.openxmlformats.org/officeDocument/2006/relationships/tags" Target="../tags/tag258.xml" /><Relationship Id="rId13" Type="http://schemas.openxmlformats.org/officeDocument/2006/relationships/image" Target="../media/image13.jpeg" /><Relationship Id="rId14" Type="http://schemas.openxmlformats.org/officeDocument/2006/relationships/tags" Target="../tags/tag259.xml" /><Relationship Id="rId15" Type="http://schemas.openxmlformats.org/officeDocument/2006/relationships/image" Target="../media/image14.png" /><Relationship Id="rId16" Type="http://schemas.openxmlformats.org/officeDocument/2006/relationships/tags" Target="../tags/tag260.xml" /><Relationship Id="rId17" Type="http://schemas.openxmlformats.org/officeDocument/2006/relationships/tags" Target="../tags/tag261.xml" /><Relationship Id="rId2" Type="http://schemas.openxmlformats.org/officeDocument/2006/relationships/notesSlide" Target="../notesSlides/notesSlide10.xml" /><Relationship Id="rId3" Type="http://schemas.openxmlformats.org/officeDocument/2006/relationships/tags" Target="../tags/tag250.xml" /><Relationship Id="rId4" Type="http://schemas.openxmlformats.org/officeDocument/2006/relationships/tags" Target="../tags/tag251.xml" /><Relationship Id="rId5" Type="http://schemas.openxmlformats.org/officeDocument/2006/relationships/tags" Target="../tags/tag252.xml" /><Relationship Id="rId6" Type="http://schemas.openxmlformats.org/officeDocument/2006/relationships/tags" Target="../tags/tag253.xml" /><Relationship Id="rId7" Type="http://schemas.openxmlformats.org/officeDocument/2006/relationships/tags" Target="../tags/tag254.xml" /><Relationship Id="rId8" Type="http://schemas.openxmlformats.org/officeDocument/2006/relationships/image" Target="../media/image8.png" /><Relationship Id="rId9" Type="http://schemas.openxmlformats.org/officeDocument/2006/relationships/tags" Target="../tags/tag25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62.xml" /><Relationship Id="rId3" Type="http://schemas.openxmlformats.org/officeDocument/2006/relationships/tags" Target="../tags/tag263.xml" /><Relationship Id="rId4" Type="http://schemas.openxmlformats.org/officeDocument/2006/relationships/hyperlink" Target="https://d.book118.com/12713605105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5" name="图片 4"/>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rot="16200000">
            <a:off x="2667000" y="-2667002"/>
            <a:ext cx="6858001" cy="12192001"/>
          </a:xfrm>
          <a:prstGeom prst="rect">
            <a:avLst/>
          </a:prstGeom>
        </p:spPr>
      </p:pic>
      <p:pic>
        <p:nvPicPr>
          <p:cNvPr id="8" name="图片 7"/>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148590" y="-822960"/>
            <a:ext cx="10713720" cy="7186295"/>
          </a:xfrm>
          <a:prstGeom prst="rect">
            <a:avLst/>
          </a:prstGeom>
        </p:spPr>
      </p:pic>
      <p:pic>
        <p:nvPicPr>
          <p:cNvPr id="10" name="图片 9"/>
          <p:cNvPicPr>
            <a:picLocks noChangeAspect="1"/>
          </p:cNvPicPr>
          <p:nvPr>
            <p:custDataLst>
              <p:tags r:id="rId9"/>
            </p:custDataLst>
          </p:nvPr>
        </p:nvPicPr>
        <p:blipFill>
          <a:blip r:embed="rId8">
            <a:extLst>
              <a:ext uri="{28A0092B-C50C-407E-A947-70E740481C1C}">
                <a14:useLocalDpi xmlns:a14="http://schemas.microsoft.com/office/drawing/2010/main" val="0"/>
              </a:ext>
            </a:extLst>
          </a:blip>
          <a:stretch>
            <a:fillRect/>
          </a:stretch>
        </p:blipFill>
        <p:spPr>
          <a:xfrm rot="16200000">
            <a:off x="5033098" y="-236081"/>
            <a:ext cx="1996261" cy="12192002"/>
          </a:xfrm>
          <a:prstGeom prst="rect">
            <a:avLst/>
          </a:prstGeom>
        </p:spPr>
      </p:pic>
      <p:pic>
        <p:nvPicPr>
          <p:cNvPr id="9" name="图片 8"/>
          <p:cNvPicPr>
            <a:picLocks noChangeAspect="1"/>
          </p:cNvPicPr>
          <p:nvPr>
            <p:custDataLst>
              <p:tags r:id="rId11"/>
            </p:custDataLst>
          </p:nvPr>
        </p:nvPicPr>
        <p:blipFill>
          <a:blip r:embed="rId10">
            <a:extLst>
              <a:ext uri="{28A0092B-C50C-407E-A947-70E740481C1C}">
                <a14:useLocalDpi xmlns:a14="http://schemas.microsoft.com/office/drawing/2010/main" val="0"/>
              </a:ext>
            </a:extLst>
          </a:blip>
          <a:stretch>
            <a:fillRect/>
          </a:stretch>
        </p:blipFill>
        <p:spPr>
          <a:xfrm>
            <a:off x="8229600" y="684801"/>
            <a:ext cx="4544782" cy="6594847"/>
          </a:xfrm>
          <a:prstGeom prst="rect">
            <a:avLst/>
          </a:prstGeom>
        </p:spPr>
      </p:pic>
      <p:sp>
        <p:nvSpPr>
          <p:cNvPr id="3" name="矩形 2"/>
          <p:cNvSpPr/>
          <p:nvPr>
            <p:custDataLst>
              <p:tags r:id="rId12"/>
            </p:custDataLst>
          </p:nvPr>
        </p:nvSpPr>
        <p:spPr>
          <a:xfrm>
            <a:off x="2505076" y="3823972"/>
            <a:ext cx="6432551" cy="583565"/>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latin typeface="宋体" panose="02010600030101010101" pitchFamily="2" charset="-122"/>
                <a:ea typeface="宋体" panose="02010600030101010101" pitchFamily="2" charset="-122"/>
                <a:cs typeface="+mn-ea"/>
                <a:sym typeface="+mn-lt"/>
              </a:rPr>
              <a:t>苏教版五年级科学</a:t>
            </a:r>
            <a:endParaRPr kumimoji="1" lang="zh-CN" altLang="en-US" sz="3200" b="1" smtClean="0">
              <a:latin typeface="微软雅黑" panose="020b0503020204020204" pitchFamily="34" charset="-122"/>
              <a:ea typeface="微软雅黑" panose="020b0503020204020204" pitchFamily="34" charset="-122"/>
              <a:cs typeface="+mn-ea"/>
              <a:sym typeface="+mn-lt"/>
            </a:endParaRPr>
          </a:p>
        </p:txBody>
      </p:sp>
      <p:sp>
        <p:nvSpPr>
          <p:cNvPr id="3080" name="文本框 6"/>
          <p:cNvSpPr txBox="1"/>
          <p:nvPr>
            <p:custDataLst>
              <p:tags r:id="rId13"/>
            </p:custDataLst>
          </p:nvPr>
        </p:nvSpPr>
        <p:spPr>
          <a:xfrm>
            <a:off x="1197610" y="2046923"/>
            <a:ext cx="8413750" cy="1198880"/>
          </a:xfrm>
          <a:prstGeom prst="rect">
            <a:avLst/>
          </a:prstGeom>
          <a:noFill/>
          <a:ln w="9525">
            <a:noFill/>
          </a:ln>
        </p:spPr>
        <p:txBody>
          <a:bodyPr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7200" b="1">
                <a:ln w="19050">
                  <a:noFill/>
                  <a:prstDash val="solid"/>
                </a:ln>
                <a:latin typeface="思源黑体 CN Bold" panose="020b0800000000000000" pitchFamily="34" charset="-122"/>
                <a:ea typeface="思源黑体 CN Bold" panose="020b0800000000000000" pitchFamily="34" charset="-122"/>
                <a:sym typeface="+mn-ea"/>
              </a:rPr>
              <a:t>微小的生命体</a:t>
            </a:r>
            <a:endParaRPr lang="zh-CN" altLang="en-US" sz="7200" b="1">
              <a:ln w="19050">
                <a:noFill/>
                <a:prstDash val="solid"/>
              </a:ln>
              <a:latin typeface="思源黑体 CN Bold" panose="020b0800000000000000" pitchFamily="34" charset="-122"/>
              <a:ea typeface="思源黑体 CN Bold" panose="020b0800000000000000" pitchFamily="34" charset="-122"/>
              <a:sym typeface="+mn-ea"/>
            </a:endParaRPr>
          </a:p>
        </p:txBody>
      </p:sp>
    </p:spTree>
    <p:custDataLst>
      <p:tags r:id="rId14"/>
    </p:custDataLst>
  </p:cSld>
  <p:clrMapOvr>
    <a:masterClrMapping/>
  </p:clrMapOvr>
  <mc:AlternateContent>
    <mc:Choice xmlns:p14="http://schemas.microsoft.com/office/powerpoint/2010/main" Requires="p14">
      <p:transition spd="slow" p14:dur="20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20" name="图片 19"/>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rot="16200000">
            <a:off x="2667000" y="-2667002"/>
            <a:ext cx="6858001" cy="12192001"/>
          </a:xfrm>
          <a:prstGeom prst="rect">
            <a:avLst/>
          </a:prstGeom>
        </p:spPr>
      </p:pic>
      <p:pic>
        <p:nvPicPr>
          <p:cNvPr id="21" name="图片 20"/>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282515" y="-440339"/>
            <a:ext cx="11626969" cy="7118815"/>
          </a:xfrm>
          <a:prstGeom prst="rect">
            <a:avLst/>
          </a:prstGeom>
        </p:spPr>
      </p:pic>
      <p:sp>
        <p:nvSpPr>
          <p:cNvPr id="72" name="文本框 48"/>
          <p:cNvSpPr txBox="1">
            <a:spLocks noChangeArrowheads="1"/>
          </p:cNvSpPr>
          <p:nvPr>
            <p:custDataLst>
              <p:tags r:id="rId8"/>
            </p:custDataLst>
          </p:nvPr>
        </p:nvSpPr>
        <p:spPr bwMode="auto">
          <a:xfrm>
            <a:off x="3646170" y="2990215"/>
            <a:ext cx="2640330" cy="645160"/>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defPPr>
              <a:defRPr lang="zh-CN"/>
            </a:defPPr>
            <a:lvl1pPr marL="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4pPr>
            <a:lvl5pPr marL="2057400" indent="-22860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r>
              <a:rPr kumimoji="1" lang="zh-CN" altLang="en-US" sz="3600" b="1" i="0" u="none" strike="noStrike" kern="0" cap="none" spc="600" normalizeH="0" baseline="0" noProof="0">
                <a:ln>
                  <a:noFill/>
                </a:ln>
                <a:solidFill>
                  <a:schemeClr val="tx1">
                    <a:lumMod val="85000"/>
                    <a:lumOff val="15000"/>
                  </a:schemeClr>
                </a:solidFill>
                <a:effectLst/>
                <a:uLnTx/>
                <a:uFillTx/>
                <a:latin typeface="宋体" panose="02010600030101010101" pitchFamily="2" charset="-122"/>
                <a:ea typeface="宋体" panose="02010600030101010101" pitchFamily="2" charset="-122"/>
                <a:cs typeface="+mn-ea"/>
                <a:sym typeface="+mn-lt"/>
              </a:rPr>
              <a:t>新知导入</a:t>
            </a:r>
            <a:endParaRPr kumimoji="1" lang="zh-CN" altLang="en-US" sz="3600" b="1" i="0" u="none" strike="noStrike" kern="0" cap="none" spc="600" normalizeH="0" baseline="0" noProof="0">
              <a:ln>
                <a:noFill/>
              </a:ln>
              <a:solidFill>
                <a:schemeClr val="tx1">
                  <a:lumMod val="85000"/>
                  <a:lumOff val="15000"/>
                </a:schemeClr>
              </a:solidFill>
              <a:effectLst/>
              <a:uLnTx/>
              <a:uFillTx/>
              <a:latin typeface="宋体" panose="02010600030101010101" pitchFamily="2" charset="-122"/>
              <a:ea typeface="宋体" panose="02010600030101010101" pitchFamily="2" charset="-122"/>
              <a:cs typeface="+mn-ea"/>
              <a:sym typeface="+mn-lt"/>
            </a:endParaRPr>
          </a:p>
        </p:txBody>
      </p:sp>
      <p:grpSp>
        <p:nvGrpSpPr>
          <p:cNvPr id="73" name="组合 72"/>
          <p:cNvGrpSpPr/>
          <p:nvPr>
            <p:custDataLst>
              <p:tags r:id="rId9"/>
            </p:custDataLst>
          </p:nvPr>
        </p:nvGrpSpPr>
        <p:grpSpPr>
          <a:xfrm>
            <a:off x="5204607" y="1858527"/>
            <a:ext cx="1522359" cy="910560"/>
            <a:chOff x="3139358" y="1223734"/>
            <a:chExt cx="1786340" cy="910560"/>
          </a:xfrm>
        </p:grpSpPr>
        <p:sp>
          <p:nvSpPr>
            <p:cNvPr id="74" name="文本框 38"/>
            <p:cNvSpPr txBox="1"/>
            <p:nvPr>
              <p:custDataLst>
                <p:tags r:id="rId10"/>
              </p:custDataLst>
            </p:nvPr>
          </p:nvSpPr>
          <p:spPr bwMode="auto">
            <a:xfrm>
              <a:off x="3220703" y="1827589"/>
              <a:ext cx="1704995" cy="306705"/>
            </a:xfrm>
            <a:prstGeom prst="rect">
              <a:avLst/>
            </a:prstGeom>
            <a:noFill/>
          </p:spPr>
          <p:txBody>
            <a:bodyPr wrap="square">
              <a:sp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a:ln>
                    <a:noFill/>
                  </a:ln>
                  <a:effectLst/>
                  <a:uLnTx/>
                  <a:uFillTx/>
                  <a:latin typeface="宋体" panose="02010600030101010101" pitchFamily="2" charset="-122"/>
                  <a:ea typeface="宋体" panose="02010600030101010101" pitchFamily="2" charset="-122"/>
                  <a:cs typeface="Mongolian Baiti" panose="03000500000000000000" pitchFamily="66" charset="0"/>
                </a:rPr>
                <a:t>CONTENTS</a:t>
              </a:r>
              <a:r>
                <a:rPr kumimoji="0" lang="en-US" altLang="zh-CN" sz="1400" b="0" i="0" u="none" strike="noStrike" kern="1200" cap="none" spc="0" normalizeH="0" baseline="0" noProof="0">
                  <a:ln>
                    <a:noFill/>
                  </a:ln>
                  <a:effectLst/>
                  <a:uLnTx/>
                  <a:uFillTx/>
                  <a:latin typeface="仓耳羽辰体-谷力 W05" panose="02020400000000000000" pitchFamily="18" charset="-122"/>
                  <a:ea typeface="仓耳羽辰体-谷力 W05" panose="02020400000000000000" pitchFamily="18" charset="-122"/>
                  <a:cs typeface="Mongolian Baiti" panose="03000500000000000000" pitchFamily="66" charset="0"/>
                </a:rPr>
                <a:t> </a:t>
              </a:r>
              <a:endParaRPr kumimoji="0" lang="zh-CN" altLang="en-US" sz="1400" b="0" i="0" u="none" strike="noStrike" kern="1200" cap="none" spc="0" normalizeH="0" baseline="0" noProof="0">
                <a:ln>
                  <a:noFill/>
                </a:ln>
                <a:effectLst/>
                <a:uLnTx/>
                <a:uFillTx/>
                <a:latin typeface="仓耳羽辰体-谷力 W05" panose="02020400000000000000" pitchFamily="18" charset="-122"/>
                <a:ea typeface="仓耳羽辰体-谷力 W05" panose="02020400000000000000" pitchFamily="18" charset="-122"/>
                <a:cs typeface="Mongolian Baiti" panose="03000500000000000000" pitchFamily="66" charset="0"/>
              </a:endParaRPr>
            </a:p>
          </p:txBody>
        </p:sp>
        <p:sp>
          <p:nvSpPr>
            <p:cNvPr id="75" name="文本框 11"/>
            <p:cNvSpPr txBox="1"/>
            <p:nvPr>
              <p:custDataLst>
                <p:tags r:id="rId11"/>
              </p:custDataLst>
            </p:nvPr>
          </p:nvSpPr>
          <p:spPr bwMode="auto">
            <a:xfrm>
              <a:off x="3139358" y="1223734"/>
              <a:ext cx="1347160" cy="583565"/>
            </a:xfrm>
            <a:prstGeom prst="rect">
              <a:avLst/>
            </a:prstGeom>
            <a:noFill/>
          </p:spPr>
          <p:txBody>
            <a:bodyPr wrap="none">
              <a:sp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r>
                <a:rPr kumimoji="0" lang="zh-CN" altLang="en-US" sz="3200" b="0" i="0" u="none" strike="noStrike" kern="1200" cap="none" spc="600" normalizeH="0" baseline="0" noProof="0">
                  <a:ln>
                    <a:noFill/>
                  </a:ln>
                  <a:effectLst/>
                  <a:uLnTx/>
                  <a:uFillTx/>
                  <a:latin typeface="宋体" panose="02010600030101010101" pitchFamily="2" charset="-122"/>
                  <a:ea typeface="宋体" panose="02010600030101010101" pitchFamily="2" charset="-122"/>
                </a:rPr>
                <a:t>目录</a:t>
              </a:r>
              <a:endParaRPr kumimoji="0" lang="zh-CN" altLang="en-US" sz="3200" b="0" i="0" u="none" strike="noStrike" kern="1200" cap="none" spc="600" normalizeH="0" baseline="0" noProof="0">
                <a:ln>
                  <a:noFill/>
                </a:ln>
                <a:effectLst/>
                <a:uLnTx/>
                <a:uFillTx/>
                <a:latin typeface="宋体" panose="02010600030101010101" pitchFamily="2" charset="-122"/>
                <a:ea typeface="宋体" panose="02010600030101010101" pitchFamily="2" charset="-122"/>
              </a:endParaRPr>
            </a:p>
          </p:txBody>
        </p:sp>
      </p:grpSp>
      <p:sp>
        <p:nvSpPr>
          <p:cNvPr id="76" name="矩形 75"/>
          <p:cNvSpPr/>
          <p:nvPr>
            <p:custDataLst>
              <p:tags r:id="rId12"/>
            </p:custDataLst>
          </p:nvPr>
        </p:nvSpPr>
        <p:spPr>
          <a:xfrm>
            <a:off x="2889300" y="3002052"/>
            <a:ext cx="528838" cy="494725"/>
          </a:xfrm>
          <a:prstGeom prst="rect">
            <a:avLst/>
          </a:prstGeom>
          <a:solidFill>
            <a:srgbClr val="FFA7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white"/>
              </a:solidFill>
              <a:effectLst/>
              <a:uLnTx/>
              <a:uFillTx/>
              <a:latin typeface="仓耳羽辰体-谷力 W05" panose="02020400000000000000" pitchFamily="18" charset="-122"/>
              <a:ea typeface="仓耳羽辰体-谷力 W05" panose="02020400000000000000" pitchFamily="18" charset="-122"/>
            </a:endParaRPr>
          </a:p>
        </p:txBody>
      </p:sp>
      <p:sp>
        <p:nvSpPr>
          <p:cNvPr id="77" name="文本框 76"/>
          <p:cNvSpPr txBox="1"/>
          <p:nvPr>
            <p:custDataLst>
              <p:tags r:id="rId13"/>
            </p:custDataLst>
          </p:nvPr>
        </p:nvSpPr>
        <p:spPr>
          <a:xfrm>
            <a:off x="2823467" y="2989901"/>
            <a:ext cx="660487"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rPr>
              <a:t>01</a:t>
            </a:r>
            <a:endParaRPr kumimoji="0" lang="zh-CN" altLang="en-US"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endParaRPr>
          </a:p>
        </p:txBody>
      </p:sp>
      <p:sp>
        <p:nvSpPr>
          <p:cNvPr id="78" name="矩形 77"/>
          <p:cNvSpPr/>
          <p:nvPr>
            <p:custDataLst>
              <p:tags r:id="rId14"/>
            </p:custDataLst>
          </p:nvPr>
        </p:nvSpPr>
        <p:spPr>
          <a:xfrm>
            <a:off x="2889300" y="3958855"/>
            <a:ext cx="528838" cy="494725"/>
          </a:xfrm>
          <a:prstGeom prst="rect">
            <a:avLst/>
          </a:prstGeom>
          <a:solidFill>
            <a:srgbClr val="FFA7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white"/>
              </a:solidFill>
              <a:effectLst/>
              <a:uLnTx/>
              <a:uFillTx/>
              <a:latin typeface="仓耳羽辰体-谷力 W05" panose="02020400000000000000" pitchFamily="18" charset="-122"/>
              <a:ea typeface="仓耳羽辰体-谷力 W05" panose="02020400000000000000" pitchFamily="18" charset="-122"/>
            </a:endParaRPr>
          </a:p>
        </p:txBody>
      </p:sp>
      <p:sp>
        <p:nvSpPr>
          <p:cNvPr id="79" name="文本框 78"/>
          <p:cNvSpPr txBox="1"/>
          <p:nvPr>
            <p:custDataLst>
              <p:tags r:id="rId15"/>
            </p:custDataLst>
          </p:nvPr>
        </p:nvSpPr>
        <p:spPr>
          <a:xfrm>
            <a:off x="2833627" y="3984169"/>
            <a:ext cx="660487"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rPr>
              <a:t>03</a:t>
            </a:r>
            <a:endParaRPr kumimoji="0" lang="zh-CN" altLang="en-US"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endParaRPr>
          </a:p>
        </p:txBody>
      </p:sp>
      <p:sp>
        <p:nvSpPr>
          <p:cNvPr id="80" name="矩形 79"/>
          <p:cNvSpPr/>
          <p:nvPr>
            <p:custDataLst>
              <p:tags r:id="rId16"/>
            </p:custDataLst>
          </p:nvPr>
        </p:nvSpPr>
        <p:spPr>
          <a:xfrm>
            <a:off x="6726598" y="3002052"/>
            <a:ext cx="528838" cy="494725"/>
          </a:xfrm>
          <a:prstGeom prst="rect">
            <a:avLst/>
          </a:prstGeom>
          <a:solidFill>
            <a:srgbClr val="FFA7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white"/>
              </a:solidFill>
              <a:effectLst/>
              <a:uLnTx/>
              <a:uFillTx/>
              <a:latin typeface="仓耳羽辰体-谷力 W05" panose="02020400000000000000" pitchFamily="18" charset="-122"/>
              <a:ea typeface="仓耳羽辰体-谷力 W05" panose="02020400000000000000" pitchFamily="18" charset="-122"/>
            </a:endParaRPr>
          </a:p>
        </p:txBody>
      </p:sp>
      <p:sp>
        <p:nvSpPr>
          <p:cNvPr id="81" name="文本框 80"/>
          <p:cNvSpPr txBox="1"/>
          <p:nvPr>
            <p:custDataLst>
              <p:tags r:id="rId17"/>
            </p:custDataLst>
          </p:nvPr>
        </p:nvSpPr>
        <p:spPr>
          <a:xfrm>
            <a:off x="6670925" y="3027366"/>
            <a:ext cx="660487"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rPr>
              <a:t>02</a:t>
            </a:r>
            <a:endParaRPr kumimoji="0" lang="zh-CN" altLang="en-US"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endParaRPr>
          </a:p>
        </p:txBody>
      </p:sp>
      <p:sp>
        <p:nvSpPr>
          <p:cNvPr id="82" name="矩形 81"/>
          <p:cNvSpPr/>
          <p:nvPr>
            <p:custDataLst>
              <p:tags r:id="rId18"/>
            </p:custDataLst>
          </p:nvPr>
        </p:nvSpPr>
        <p:spPr>
          <a:xfrm>
            <a:off x="6726598" y="3958855"/>
            <a:ext cx="528838" cy="494725"/>
          </a:xfrm>
          <a:prstGeom prst="rect">
            <a:avLst/>
          </a:prstGeom>
          <a:solidFill>
            <a:srgbClr val="FFA7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white"/>
              </a:solidFill>
              <a:effectLst/>
              <a:uLnTx/>
              <a:uFillTx/>
              <a:latin typeface="仓耳羽辰体-谷力 W05" panose="02020400000000000000" pitchFamily="18" charset="-122"/>
              <a:ea typeface="仓耳羽辰体-谷力 W05" panose="02020400000000000000" pitchFamily="18" charset="-122"/>
            </a:endParaRPr>
          </a:p>
        </p:txBody>
      </p:sp>
      <p:sp>
        <p:nvSpPr>
          <p:cNvPr id="83" name="文本框 82"/>
          <p:cNvSpPr txBox="1"/>
          <p:nvPr>
            <p:custDataLst>
              <p:tags r:id="rId19"/>
            </p:custDataLst>
          </p:nvPr>
        </p:nvSpPr>
        <p:spPr>
          <a:xfrm>
            <a:off x="6670925" y="3984169"/>
            <a:ext cx="660487"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rPr>
              <a:t>04</a:t>
            </a:r>
            <a:endParaRPr kumimoji="0" lang="zh-CN" altLang="en-US"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endParaRPr>
          </a:p>
        </p:txBody>
      </p:sp>
      <p:sp>
        <p:nvSpPr>
          <p:cNvPr id="84" name="文本框 48"/>
          <p:cNvSpPr txBox="1">
            <a:spLocks noChangeArrowheads="1"/>
          </p:cNvSpPr>
          <p:nvPr>
            <p:custDataLst>
              <p:tags r:id="rId20"/>
            </p:custDataLst>
          </p:nvPr>
        </p:nvSpPr>
        <p:spPr bwMode="auto">
          <a:xfrm>
            <a:off x="7630795" y="3883660"/>
            <a:ext cx="2487295" cy="1198880"/>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defPPr>
              <a:defRPr lang="zh-CN"/>
            </a:defPPr>
            <a:lvl1pPr marL="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4pPr>
            <a:lvl5pPr marL="2057400" indent="-22860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r>
              <a:rPr lang="zh-CN" altLang="en-US" sz="3600" b="1" noProof="0">
                <a:ln>
                  <a:noFill/>
                </a:ln>
                <a:effectLst/>
                <a:uLnTx/>
                <a:uFillTx/>
                <a:latin typeface="宋体" panose="02010600030101010101" pitchFamily="2" charset="-122"/>
                <a:ea typeface="宋体" panose="02010600030101010101" pitchFamily="2" charset="-122"/>
                <a:sym typeface="+mn-ea"/>
              </a:rPr>
              <a:t>课后作业</a:t>
            </a:r>
            <a:endParaRPr kumimoji="0" lang="zh-CN" altLang="en-US" sz="3600" b="1" i="0" u="none" strike="noStrike" kern="1200" cap="none" spc="0" normalizeH="0" baseline="0" noProof="0">
              <a:ln>
                <a:noFill/>
              </a:ln>
              <a:effectLst/>
              <a:uLnTx/>
              <a:uFillTx/>
              <a:latin typeface="宋体" panose="02010600030101010101" pitchFamily="2" charset="-122"/>
              <a:ea typeface="宋体" panose="02010600030101010101" pitchFamily="2" charset="-122"/>
            </a:endParaRPr>
          </a:p>
          <a:p>
            <a:pPr marL="0" marR="0" lvl="0" indent="0" algn="l" defTabSz="685800" rtl="0" eaLnBrk="1" fontAlgn="auto" latinLnBrk="0" hangingPunct="1">
              <a:lnSpc>
                <a:spcPct val="100000"/>
              </a:lnSpc>
              <a:spcBef>
                <a:spcPct val="0"/>
              </a:spcBef>
              <a:spcAft>
                <a:spcPct val="0"/>
              </a:spcAft>
              <a:buClrTx/>
              <a:buSzTx/>
              <a:buFontTx/>
              <a:buNone/>
              <a:defRPr/>
            </a:pPr>
            <a:endParaRPr kumimoji="1" lang="zh-CN" altLang="en-US" sz="3600" b="1" i="0" u="none" strike="noStrike" kern="0" cap="none" spc="600" normalizeH="0" baseline="0">
              <a:solidFill>
                <a:schemeClr val="tx1">
                  <a:lumMod val="85000"/>
                  <a:lumOff val="15000"/>
                </a:schemeClr>
              </a:solidFill>
              <a:latin typeface="宋体" panose="02010600030101010101" pitchFamily="2" charset="-122"/>
              <a:ea typeface="宋体" panose="02010600030101010101" pitchFamily="2" charset="-122"/>
              <a:cs typeface="+mn-ea"/>
            </a:endParaRPr>
          </a:p>
        </p:txBody>
      </p:sp>
      <p:sp>
        <p:nvSpPr>
          <p:cNvPr id="2" name="文本框 48"/>
          <p:cNvSpPr txBox="1">
            <a:spLocks noChangeArrowheads="1"/>
          </p:cNvSpPr>
          <p:nvPr>
            <p:custDataLst>
              <p:tags r:id="rId21"/>
            </p:custDataLst>
          </p:nvPr>
        </p:nvSpPr>
        <p:spPr bwMode="auto">
          <a:xfrm>
            <a:off x="7592695" y="2990215"/>
            <a:ext cx="2525395" cy="645160"/>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defPPr>
              <a:defRPr lang="zh-CN"/>
            </a:defPPr>
            <a:lvl1pPr marL="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4pPr>
            <a:lvl5pPr marL="2057400" indent="-22860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r>
              <a:rPr kumimoji="1" lang="zh-CN" altLang="en-US" sz="3600" b="1" kern="0" spc="600">
                <a:solidFill>
                  <a:schemeClr val="tx1">
                    <a:lumMod val="85000"/>
                    <a:lumOff val="15000"/>
                  </a:schemeClr>
                </a:solidFill>
                <a:latin typeface="宋体" panose="02010600030101010101" pitchFamily="2" charset="-122"/>
                <a:ea typeface="宋体" panose="02010600030101010101" pitchFamily="2" charset="-122"/>
                <a:cs typeface="+mn-ea"/>
                <a:sym typeface="+mn-lt"/>
              </a:rPr>
              <a:t>探究新</a:t>
            </a:r>
            <a:r>
              <a:rPr lang="zh-CN" altLang="en-US" sz="3600" b="1" noProof="0">
                <a:ln>
                  <a:noFill/>
                </a:ln>
                <a:effectLst/>
                <a:uLnTx/>
                <a:uFillTx/>
                <a:latin typeface="宋体" panose="02010600030101010101" pitchFamily="2" charset="-122"/>
                <a:ea typeface="宋体" panose="02010600030101010101" pitchFamily="2" charset="-122"/>
                <a:sym typeface="+mn-ea"/>
              </a:rPr>
              <a:t>知</a:t>
            </a:r>
            <a:endParaRPr kumimoji="0" lang="zh-CN" altLang="en-US" sz="3600" b="1" i="0" u="none" strike="noStrike" kern="1200" cap="none" spc="0" normalizeH="0" baseline="0" noProof="0">
              <a:ln>
                <a:noFill/>
              </a:ln>
              <a:effectLst/>
              <a:uLnTx/>
              <a:uFillTx/>
              <a:latin typeface="宋体" panose="02010600030101010101" pitchFamily="2" charset="-122"/>
              <a:ea typeface="宋体" panose="02010600030101010101" pitchFamily="2" charset="-122"/>
            </a:endParaRPr>
          </a:p>
        </p:txBody>
      </p:sp>
      <p:sp>
        <p:nvSpPr>
          <p:cNvPr id="3" name="文本框 48"/>
          <p:cNvSpPr txBox="1">
            <a:spLocks noChangeArrowheads="1"/>
          </p:cNvSpPr>
          <p:nvPr>
            <p:custDataLst>
              <p:tags r:id="rId22"/>
            </p:custDataLst>
          </p:nvPr>
        </p:nvSpPr>
        <p:spPr bwMode="auto">
          <a:xfrm>
            <a:off x="3646170" y="3894455"/>
            <a:ext cx="2512060" cy="645160"/>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defPPr>
              <a:defRPr lang="zh-CN"/>
            </a:defPPr>
            <a:lvl1pPr marL="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4pPr>
            <a:lvl5pPr marL="2057400" indent="-228600" algn="l" defTabSz="914400" rtl="0" eaLnBrk="1" latinLnBrk="0" hangingPunct="1">
              <a:defRPr sz="1300"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r>
              <a:rPr kumimoji="1" lang="zh-CN" altLang="en-US" sz="3600" b="1" kern="0" spc="600">
                <a:solidFill>
                  <a:schemeClr val="tx1">
                    <a:lumMod val="85000"/>
                    <a:lumOff val="15000"/>
                  </a:schemeClr>
                </a:solidFill>
                <a:latin typeface="宋体" panose="02010600030101010101" pitchFamily="2" charset="-122"/>
                <a:ea typeface="宋体" panose="02010600030101010101" pitchFamily="2" charset="-122"/>
                <a:cs typeface="+mn-ea"/>
                <a:sym typeface="+mn-ea"/>
              </a:rPr>
              <a:t>全课小结</a:t>
            </a:r>
            <a:endParaRPr kumimoji="0" lang="zh-CN" altLang="en-US" sz="3600" b="1" i="0" u="none" strike="noStrike" kern="1200" cap="none" spc="0" normalizeH="0" baseline="0" noProof="0">
              <a:ln>
                <a:noFill/>
              </a:ln>
              <a:effectLst/>
              <a:uLnTx/>
              <a:uFillTx/>
              <a:latin typeface="宋体" panose="02010600030101010101" pitchFamily="2" charset="-122"/>
              <a:ea typeface="宋体" panose="02010600030101010101" pitchFamily="2" charset="-122"/>
            </a:endParaRPr>
          </a:p>
        </p:txBody>
      </p:sp>
    </p:spTree>
    <p:custDataLst>
      <p:tags r:id="rId23"/>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4" name="图片 3"/>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rot="16200000">
            <a:off x="2667000" y="-2667002"/>
            <a:ext cx="6858001" cy="12192001"/>
          </a:xfrm>
          <a:prstGeom prst="rect">
            <a:avLst/>
          </a:prstGeom>
        </p:spPr>
      </p:pic>
      <p:pic>
        <p:nvPicPr>
          <p:cNvPr id="6" name="图片 5"/>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66663" y="-663482"/>
            <a:ext cx="8127679" cy="6161855"/>
          </a:xfrm>
          <a:prstGeom prst="rect">
            <a:avLst/>
          </a:prstGeom>
        </p:spPr>
      </p:pic>
      <p:sp>
        <p:nvSpPr>
          <p:cNvPr id="15" name="文本框 14"/>
          <p:cNvSpPr txBox="1"/>
          <p:nvPr>
            <p:custDataLst>
              <p:tags r:id="rId8"/>
            </p:custDataLst>
          </p:nvPr>
        </p:nvSpPr>
        <p:spPr>
          <a:xfrm>
            <a:off x="2115185" y="2591435"/>
            <a:ext cx="4633595"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r>
              <a:rPr kumimoji="0" lang="zh-CN" altLang="en-US" sz="7200" b="1" i="0" u="none" strike="noStrike" kern="1200" cap="none" spc="0" normalizeH="0" baseline="0" noProof="0">
                <a:ln>
                  <a:solidFill>
                    <a:prstClr val="white"/>
                  </a:solidFill>
                </a:ln>
                <a:solidFill>
                  <a:prstClr val="black"/>
                </a:solidFill>
                <a:effectLst/>
                <a:uLnTx/>
                <a:uFillTx/>
                <a:latin typeface="宋体" panose="02010600030101010101" pitchFamily="2" charset="-122"/>
                <a:ea typeface="宋体" panose="02010600030101010101" pitchFamily="2" charset="-122"/>
                <a:cs typeface="站酷庆科黄油体" panose="02000803000000020004" charset="-122"/>
                <a:sym typeface="微软雅黑 Light" panose="020b0502040204020203" pitchFamily="34" charset="-122"/>
              </a:rPr>
              <a:t>新知导入</a:t>
            </a:r>
            <a:endParaRPr kumimoji="0" lang="zh-CN" altLang="en-US" sz="7200" b="1" i="0" u="none" strike="noStrike" kern="1200" cap="none" spc="0" normalizeH="0" baseline="0" noProof="0">
              <a:ln>
                <a:solidFill>
                  <a:prstClr val="white"/>
                </a:solidFill>
              </a:ln>
              <a:solidFill>
                <a:prstClr val="black"/>
              </a:solidFill>
              <a:effectLst/>
              <a:uLnTx/>
              <a:uFillTx/>
              <a:latin typeface="宋体" panose="02010600030101010101" pitchFamily="2" charset="-122"/>
              <a:ea typeface="宋体" panose="02010600030101010101" pitchFamily="2" charset="-122"/>
              <a:cs typeface="站酷庆科黄油体" panose="02000803000000020004" charset="-122"/>
              <a:sym typeface="微软雅黑 Light" panose="020b0502040204020203" pitchFamily="34" charset="-122"/>
            </a:endParaRPr>
          </a:p>
        </p:txBody>
      </p:sp>
      <p:sp>
        <p:nvSpPr>
          <p:cNvPr id="16" name="文本框 15"/>
          <p:cNvSpPr txBox="1"/>
          <p:nvPr>
            <p:custDataLst>
              <p:tags r:id="rId9"/>
            </p:custDataLst>
          </p:nvPr>
        </p:nvSpPr>
        <p:spPr>
          <a:xfrm>
            <a:off x="2115095" y="1305424"/>
            <a:ext cx="3692037" cy="922020"/>
          </a:xfrm>
          <a:prstGeom prst="rect">
            <a:avLst/>
          </a:prstGeom>
          <a:noFill/>
          <a:extLst>
            <a:ext uri="{909E8E84-426E-40DD-AFC4-6F175D3DCCD1}">
              <a14:hiddenFill xmlns:a14="http://schemas.microsoft.com/office/drawing/2010/main">
                <a:solidFill>
                  <a:srgbClr val="F7C117"/>
                </a:solidFill>
              </a14:hiddenFill>
            </a:ext>
          </a:ex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lang="en-US" altLang="zh-CN" sz="5400" b="1">
                <a:solidFill>
                  <a:prstClr val="black"/>
                </a:solidFill>
                <a:latin typeface="宋体" panose="02010600030101010101" pitchFamily="2" charset="-122"/>
                <a:ea typeface="宋体" panose="02010600030101010101" pitchFamily="2" charset="-122"/>
                <a:cs typeface="站酷庆科黄油体" panose="02000803000000020004" charset="-122"/>
                <a:sym typeface="微软雅黑 Light" panose="020b0502040204020203" pitchFamily="34" charset="-122"/>
              </a:rPr>
              <a:t>01</a:t>
            </a:r>
            <a:endParaRPr kumimoji="0" lang="en-US" altLang="zh-CN" sz="54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站酷庆科黄油体" panose="02000803000000020004" charset="-122"/>
              <a:sym typeface="微软雅黑 Light" panose="020b0502040204020203" pitchFamily="34" charset="-122"/>
            </a:endParaRPr>
          </a:p>
        </p:txBody>
      </p:sp>
      <p:sp>
        <p:nvSpPr>
          <p:cNvPr id="2" name="矩形 1"/>
          <p:cNvSpPr/>
          <p:nvPr>
            <p:custDataLst>
              <p:tags r:id="rId10"/>
            </p:custDataLst>
          </p:nvPr>
        </p:nvSpPr>
        <p:spPr>
          <a:xfrm>
            <a:off x="3619800" y="2201503"/>
            <a:ext cx="682625" cy="76200"/>
          </a:xfrm>
          <a:prstGeom prst="rect">
            <a:avLst/>
          </a:prstGeom>
          <a:solidFill>
            <a:srgbClr val="FFCE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仓耳羽辰体-谷力 W05" panose="02020400000000000000" pitchFamily="18" charset="-122"/>
              <a:ea typeface="仓耳羽辰体-谷力 W05" panose="02020400000000000000" pitchFamily="18" charset="-122"/>
            </a:endParaRPr>
          </a:p>
        </p:txBody>
      </p:sp>
      <p:pic>
        <p:nvPicPr>
          <p:cNvPr id="10" name="图片 9"/>
          <p:cNvPicPr>
            <a:picLocks noChangeAspect="1"/>
          </p:cNvPicPr>
          <p:nvPr>
            <p:custDataLst>
              <p:tags r:id="rId12"/>
            </p:custDataLst>
          </p:nvPr>
        </p:nvPicPr>
        <p:blipFill>
          <a:blip r:embed="rId11">
            <a:extLst>
              <a:ext uri="{28A0092B-C50C-407E-A947-70E740481C1C}">
                <a14:useLocalDpi xmlns:a14="http://schemas.microsoft.com/office/drawing/2010/main" val="0"/>
              </a:ext>
            </a:extLst>
          </a:blip>
          <a:stretch>
            <a:fillRect/>
          </a:stretch>
        </p:blipFill>
        <p:spPr>
          <a:xfrm rot="16200000">
            <a:off x="5097868" y="-225286"/>
            <a:ext cx="1996261" cy="12192002"/>
          </a:xfrm>
          <a:prstGeom prst="rect">
            <a:avLst/>
          </a:prstGeom>
        </p:spPr>
      </p:pic>
      <p:pic>
        <p:nvPicPr>
          <p:cNvPr id="8" name="图片 7"/>
          <p:cNvPicPr>
            <a:picLocks noChangeAspect="1"/>
          </p:cNvPicPr>
          <p:nvPr>
            <p:custDataLst>
              <p:tags r:id="rId14"/>
            </p:custDataLst>
          </p:nvPr>
        </p:nvPicPr>
        <p:blipFill>
          <a:blip r:embed="rId13">
            <a:extLst>
              <a:ext uri="{28A0092B-C50C-407E-A947-70E740481C1C}">
                <a14:useLocalDpi xmlns:a14="http://schemas.microsoft.com/office/drawing/2010/main" val="0"/>
              </a:ext>
            </a:extLst>
          </a:blip>
          <a:stretch>
            <a:fillRect/>
          </a:stretch>
        </p:blipFill>
        <p:spPr>
          <a:xfrm>
            <a:off x="7922225" y="841441"/>
            <a:ext cx="4603490" cy="6680037"/>
          </a:xfrm>
          <a:prstGeom prst="rect">
            <a:avLst/>
          </a:prstGeom>
        </p:spPr>
      </p:pic>
    </p:spTree>
    <p:custDataLst>
      <p:tags r:id="rId15"/>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7890" name="AutoShape 2"/>
          <p:cNvSpPr>
            <a:spLocks noChangeAspect="1" noChangeArrowheads="1"/>
          </p:cNvSpPr>
          <p:nvPr>
            <p:custDataLst>
              <p:tags r:id="rId4"/>
            </p:custDataLst>
          </p:nvPr>
        </p:nvSpPr>
        <p:spPr bwMode="auto">
          <a:xfrm>
            <a:off x="1679575" y="-144463"/>
            <a:ext cx="304800" cy="304801"/>
          </a:xfrm>
          <a:prstGeom prst="rect">
            <a:avLst/>
          </a:prstGeom>
          <a:noFill/>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892" name="AutoShape 4"/>
          <p:cNvSpPr>
            <a:spLocks noChangeAspect="1" noChangeArrowheads="1"/>
          </p:cNvSpPr>
          <p:nvPr>
            <p:custDataLst>
              <p:tags r:id="rId5"/>
            </p:custDataLst>
          </p:nvPr>
        </p:nvSpPr>
        <p:spPr bwMode="auto">
          <a:xfrm>
            <a:off x="1679575" y="-144463"/>
            <a:ext cx="304800" cy="304801"/>
          </a:xfrm>
          <a:prstGeom prst="rect">
            <a:avLst/>
          </a:prstGeom>
          <a:noFill/>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文本框 2"/>
          <p:cNvSpPr txBox="1"/>
          <p:nvPr>
            <p:custDataLst>
              <p:tags r:id="rId6"/>
            </p:custDataLst>
          </p:nvPr>
        </p:nvSpPr>
        <p:spPr>
          <a:xfrm>
            <a:off x="288925" y="241300"/>
            <a:ext cx="1609090" cy="521970"/>
          </a:xfrm>
          <a:prstGeom prst="rect">
            <a:avLst/>
          </a:prstGeom>
          <a:solidFill>
            <a:srgbClr val="FFC0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黑体" panose="02010609060101010101" charset="-122"/>
                <a:ea typeface="黑体" panose="02010609060101010101" charset="-122"/>
              </a:rPr>
              <a:t>新知导入</a:t>
            </a:r>
            <a:endParaRPr lang="zh-CN" altLang="en-US" sz="2800">
              <a:latin typeface="黑体" panose="02010609060101010101" charset="-122"/>
              <a:ea typeface="黑体" panose="02010609060101010101" charset="-122"/>
            </a:endParaRPr>
          </a:p>
        </p:txBody>
      </p:sp>
      <p:sp>
        <p:nvSpPr>
          <p:cNvPr id="2" name="文本框 3"/>
          <p:cNvSpPr txBox="1"/>
          <p:nvPr>
            <p:custDataLst>
              <p:tags r:id="rId7"/>
            </p:custDataLst>
          </p:nvPr>
        </p:nvSpPr>
        <p:spPr>
          <a:xfrm>
            <a:off x="288925" y="1272540"/>
            <a:ext cx="11132185" cy="9531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14400" lvl="1" indent="-457200" algn="l">
              <a:buFont typeface="Wingdings" panose="05000000000000000000" pitchFamily="2" charset="2"/>
              <a:buChar char="u"/>
            </a:pPr>
            <a:r>
              <a:rPr lang="zh-CN" altLang="en-US" sz="2800">
                <a:solidFill>
                  <a:srgbClr val="C00000"/>
                </a:solidFill>
                <a:latin typeface="微软雅黑" panose="020b0503020204020204" pitchFamily="34" charset="-122"/>
                <a:ea typeface="微软雅黑" panose="020b0503020204020204" pitchFamily="34" charset="-122"/>
                <a:sym typeface="字魂105号-简雅黑" panose="00000500000000000000" pitchFamily="2" charset="-122"/>
              </a:rPr>
              <a:t>小水塘里生活着各种动物，从水塘中取一滴水，这滴水中会有生命体的存在吗？</a:t>
            </a:r>
            <a:endParaRPr lang="zh-CN" altLang="en-US" sz="2800">
              <a:solidFill>
                <a:srgbClr val="C00000"/>
              </a:solidFill>
              <a:latin typeface="微软雅黑" panose="020b0503020204020204" pitchFamily="34" charset="-122"/>
              <a:ea typeface="微软雅黑" panose="020b0503020204020204" pitchFamily="34" charset="-122"/>
              <a:sym typeface="字魂105号-简雅黑" panose="00000500000000000000" pitchFamily="2" charset="-122"/>
            </a:endParaRPr>
          </a:p>
        </p:txBody>
      </p:sp>
      <p:pic>
        <p:nvPicPr>
          <p:cNvPr id="4" name="图片 3"/>
          <p:cNvPicPr>
            <a:picLocks noChangeAspect="1"/>
          </p:cNvPicPr>
          <p:nvPr>
            <p:custDataLst>
              <p:tags r:id="rId9"/>
            </p:custDataLst>
          </p:nvPr>
        </p:nvPicPr>
        <p:blipFill>
          <a:blip r:embed="rId8"/>
          <a:stretch>
            <a:fillRect/>
          </a:stretch>
        </p:blipFill>
        <p:spPr>
          <a:xfrm>
            <a:off x="1486535" y="3268345"/>
            <a:ext cx="5563235" cy="1627505"/>
          </a:xfrm>
          <a:prstGeom prst="rect">
            <a:avLst/>
          </a:prstGeom>
        </p:spPr>
      </p:pic>
      <p:pic>
        <p:nvPicPr>
          <p:cNvPr id="7" name="图片 6"/>
          <p:cNvPicPr>
            <a:picLocks noChangeAspect="1"/>
          </p:cNvPicPr>
          <p:nvPr>
            <p:custDataLst>
              <p:tags r:id="rId11"/>
            </p:custDataLst>
          </p:nvPr>
        </p:nvPicPr>
        <p:blipFill>
          <a:blip r:embed="rId10"/>
          <a:stretch>
            <a:fillRect/>
          </a:stretch>
        </p:blipFill>
        <p:spPr>
          <a:xfrm>
            <a:off x="8730615" y="3429000"/>
            <a:ext cx="1219200" cy="1219200"/>
          </a:xfrm>
          <a:prstGeom prst="rect">
            <a:avLst/>
          </a:prstGeom>
        </p:spPr>
      </p:pic>
      <p:sp>
        <p:nvSpPr>
          <p:cNvPr id="11" name="右箭头 10"/>
          <p:cNvSpPr/>
          <p:nvPr>
            <p:custDataLst>
              <p:tags r:id="rId12"/>
            </p:custDataLst>
          </p:nvPr>
        </p:nvSpPr>
        <p:spPr>
          <a:xfrm>
            <a:off x="7559040" y="3886200"/>
            <a:ext cx="949325" cy="391795"/>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Tree>
    <p:custDataLst>
      <p:tags r:id="rId13"/>
    </p:custDataLst>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ntr" presetSubtype="10" dur="50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4" name="图片 3"/>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rot="16200000">
            <a:off x="2667000" y="-2667002"/>
            <a:ext cx="6858001" cy="12192001"/>
          </a:xfrm>
          <a:prstGeom prst="rect">
            <a:avLst/>
          </a:prstGeom>
        </p:spPr>
      </p:pic>
      <p:pic>
        <p:nvPicPr>
          <p:cNvPr id="6" name="图片 5"/>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66663" y="-663482"/>
            <a:ext cx="8127679" cy="6161855"/>
          </a:xfrm>
          <a:prstGeom prst="rect">
            <a:avLst/>
          </a:prstGeom>
        </p:spPr>
      </p:pic>
      <p:sp>
        <p:nvSpPr>
          <p:cNvPr id="15" name="文本框 14"/>
          <p:cNvSpPr txBox="1"/>
          <p:nvPr>
            <p:custDataLst>
              <p:tags r:id="rId8"/>
            </p:custDataLst>
          </p:nvPr>
        </p:nvSpPr>
        <p:spPr>
          <a:xfrm>
            <a:off x="2115185" y="2591435"/>
            <a:ext cx="4633595"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r>
              <a:rPr kumimoji="0" lang="zh-CN" altLang="en-US" sz="7200" b="1" i="0" u="none" strike="noStrike" kern="1200" cap="none" spc="0" normalizeH="0" baseline="0" noProof="0">
                <a:ln>
                  <a:solidFill>
                    <a:prstClr val="white"/>
                  </a:solidFill>
                </a:ln>
                <a:solidFill>
                  <a:prstClr val="black"/>
                </a:solidFill>
                <a:effectLst/>
                <a:uLnTx/>
                <a:uFillTx/>
                <a:latin typeface="宋体" panose="02010600030101010101" pitchFamily="2" charset="-122"/>
                <a:ea typeface="宋体" panose="02010600030101010101" pitchFamily="2" charset="-122"/>
                <a:cs typeface="站酷庆科黄油体" panose="02000803000000020004" charset="-122"/>
                <a:sym typeface="微软雅黑 Light" panose="020b0502040204020203" pitchFamily="34" charset="-122"/>
              </a:rPr>
              <a:t>探究新知</a:t>
            </a:r>
            <a:endParaRPr kumimoji="0" lang="zh-CN" altLang="en-US" sz="7200" b="1" i="0" u="none" strike="noStrike" kern="1200" cap="none" spc="0" normalizeH="0" baseline="0" noProof="0">
              <a:ln>
                <a:solidFill>
                  <a:prstClr val="white"/>
                </a:solidFill>
              </a:ln>
              <a:solidFill>
                <a:prstClr val="black"/>
              </a:solidFill>
              <a:effectLst/>
              <a:uLnTx/>
              <a:uFillTx/>
              <a:latin typeface="宋体" panose="02010600030101010101" pitchFamily="2" charset="-122"/>
              <a:ea typeface="宋体" panose="02010600030101010101" pitchFamily="2" charset="-122"/>
              <a:cs typeface="站酷庆科黄油体" panose="02000803000000020004" charset="-122"/>
              <a:sym typeface="微软雅黑 Light" panose="020b0502040204020203" pitchFamily="34" charset="-122"/>
            </a:endParaRPr>
          </a:p>
        </p:txBody>
      </p:sp>
      <p:sp>
        <p:nvSpPr>
          <p:cNvPr id="16" name="文本框 15"/>
          <p:cNvSpPr txBox="1"/>
          <p:nvPr>
            <p:custDataLst>
              <p:tags r:id="rId9"/>
            </p:custDataLst>
          </p:nvPr>
        </p:nvSpPr>
        <p:spPr>
          <a:xfrm>
            <a:off x="2150655" y="1279389"/>
            <a:ext cx="3692037" cy="922020"/>
          </a:xfrm>
          <a:prstGeom prst="rect">
            <a:avLst/>
          </a:prstGeom>
          <a:noFill/>
          <a:extLst>
            <a:ext uri="{909E8E84-426E-40DD-AFC4-6F175D3DCCD1}">
              <a14:hiddenFill xmlns:a14="http://schemas.microsoft.com/office/drawing/2010/main">
                <a:solidFill>
                  <a:srgbClr val="F7C117"/>
                </a:solidFill>
              </a14:hiddenFill>
            </a:ext>
          </a:ex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lang="en-US" altLang="zh-CN" sz="5400" b="1">
                <a:solidFill>
                  <a:prstClr val="black"/>
                </a:solidFill>
                <a:latin typeface="宋体" panose="02010600030101010101" pitchFamily="2" charset="-122"/>
                <a:ea typeface="宋体" panose="02010600030101010101" pitchFamily="2" charset="-122"/>
                <a:cs typeface="站酷庆科黄油体" panose="02000803000000020004" charset="-122"/>
                <a:sym typeface="微软雅黑 Light" panose="020b0502040204020203" pitchFamily="34" charset="-122"/>
              </a:rPr>
              <a:t>02</a:t>
            </a:r>
            <a:endParaRPr kumimoji="0" lang="en-US" altLang="zh-CN" sz="54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站酷庆科黄油体" panose="02000803000000020004" charset="-122"/>
              <a:sym typeface="微软雅黑 Light" panose="020b0502040204020203" pitchFamily="34" charset="-122"/>
            </a:endParaRPr>
          </a:p>
        </p:txBody>
      </p:sp>
      <p:sp>
        <p:nvSpPr>
          <p:cNvPr id="2" name="矩形 1"/>
          <p:cNvSpPr/>
          <p:nvPr>
            <p:custDataLst>
              <p:tags r:id="rId10"/>
            </p:custDataLst>
          </p:nvPr>
        </p:nvSpPr>
        <p:spPr>
          <a:xfrm>
            <a:off x="3619800" y="2201503"/>
            <a:ext cx="682625" cy="76200"/>
          </a:xfrm>
          <a:prstGeom prst="rect">
            <a:avLst/>
          </a:prstGeom>
          <a:solidFill>
            <a:srgbClr val="FFCE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仓耳羽辰体-谷力 W05" panose="02020400000000000000" pitchFamily="18" charset="-122"/>
              <a:ea typeface="仓耳羽辰体-谷力 W05" panose="02020400000000000000" pitchFamily="18" charset="-122"/>
            </a:endParaRPr>
          </a:p>
        </p:txBody>
      </p:sp>
      <p:pic>
        <p:nvPicPr>
          <p:cNvPr id="10" name="图片 9"/>
          <p:cNvPicPr>
            <a:picLocks noChangeAspect="1"/>
          </p:cNvPicPr>
          <p:nvPr>
            <p:custDataLst>
              <p:tags r:id="rId12"/>
            </p:custDataLst>
          </p:nvPr>
        </p:nvPicPr>
        <p:blipFill>
          <a:blip r:embed="rId11">
            <a:extLst>
              <a:ext uri="{28A0092B-C50C-407E-A947-70E740481C1C}">
                <a14:useLocalDpi xmlns:a14="http://schemas.microsoft.com/office/drawing/2010/main" val="0"/>
              </a:ext>
            </a:extLst>
          </a:blip>
          <a:stretch>
            <a:fillRect/>
          </a:stretch>
        </p:blipFill>
        <p:spPr>
          <a:xfrm rot="16200000">
            <a:off x="5097868" y="-225286"/>
            <a:ext cx="1996261" cy="12192002"/>
          </a:xfrm>
          <a:prstGeom prst="rect">
            <a:avLst/>
          </a:prstGeom>
        </p:spPr>
      </p:pic>
      <p:pic>
        <p:nvPicPr>
          <p:cNvPr id="8" name="图片 7"/>
          <p:cNvPicPr>
            <a:picLocks noChangeAspect="1"/>
          </p:cNvPicPr>
          <p:nvPr>
            <p:custDataLst>
              <p:tags r:id="rId14"/>
            </p:custDataLst>
          </p:nvPr>
        </p:nvPicPr>
        <p:blipFill>
          <a:blip r:embed="rId13">
            <a:extLst>
              <a:ext uri="{28A0092B-C50C-407E-A947-70E740481C1C}">
                <a14:useLocalDpi xmlns:a14="http://schemas.microsoft.com/office/drawing/2010/main" val="0"/>
              </a:ext>
            </a:extLst>
          </a:blip>
          <a:stretch>
            <a:fillRect/>
          </a:stretch>
        </p:blipFill>
        <p:spPr>
          <a:xfrm>
            <a:off x="7922225" y="841441"/>
            <a:ext cx="4603490" cy="6680037"/>
          </a:xfrm>
          <a:prstGeom prst="rect">
            <a:avLst/>
          </a:prstGeom>
        </p:spPr>
      </p:pic>
    </p:spTree>
    <p:custDataLst>
      <p:tags r:id="rId15"/>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7890" name="AutoShape 2"/>
          <p:cNvSpPr>
            <a:spLocks noChangeAspect="1" noChangeArrowheads="1"/>
          </p:cNvSpPr>
          <p:nvPr>
            <p:custDataLst>
              <p:tags r:id="rId4"/>
            </p:custDataLst>
          </p:nvPr>
        </p:nvSpPr>
        <p:spPr bwMode="auto">
          <a:xfrm>
            <a:off x="1679575" y="-144463"/>
            <a:ext cx="304800" cy="304801"/>
          </a:xfrm>
          <a:prstGeom prst="rect">
            <a:avLst/>
          </a:prstGeom>
          <a:noFill/>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892" name="AutoShape 4"/>
          <p:cNvSpPr>
            <a:spLocks noChangeAspect="1" noChangeArrowheads="1"/>
          </p:cNvSpPr>
          <p:nvPr>
            <p:custDataLst>
              <p:tags r:id="rId5"/>
            </p:custDataLst>
          </p:nvPr>
        </p:nvSpPr>
        <p:spPr bwMode="auto">
          <a:xfrm>
            <a:off x="1679575" y="-144463"/>
            <a:ext cx="304800" cy="304801"/>
          </a:xfrm>
          <a:prstGeom prst="rect">
            <a:avLst/>
          </a:prstGeom>
          <a:noFill/>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文本框 6"/>
          <p:cNvSpPr txBox="1"/>
          <p:nvPr>
            <p:custDataLst>
              <p:tags r:id="rId6"/>
            </p:custDataLst>
          </p:nvPr>
        </p:nvSpPr>
        <p:spPr>
          <a:xfrm>
            <a:off x="288925" y="241300"/>
            <a:ext cx="1609090" cy="521970"/>
          </a:xfrm>
          <a:prstGeom prst="rect">
            <a:avLst/>
          </a:prstGeom>
          <a:solidFill>
            <a:srgbClr val="FFC0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黑体" panose="02010609060101010101" charset="-122"/>
                <a:ea typeface="黑体" panose="02010609060101010101" charset="-122"/>
              </a:rPr>
              <a:t>探究新知</a:t>
            </a:r>
            <a:endParaRPr lang="zh-CN" altLang="en-US" sz="2800">
              <a:latin typeface="黑体" panose="02010609060101010101" charset="-122"/>
              <a:ea typeface="黑体" panose="02010609060101010101" charset="-122"/>
            </a:endParaRPr>
          </a:p>
        </p:txBody>
      </p:sp>
      <p:sp>
        <p:nvSpPr>
          <p:cNvPr id="13" name="Object 504"/>
          <p:cNvSpPr txBox="1"/>
          <p:nvPr>
            <p:custDataLst>
              <p:tags r:id="rId7"/>
            </p:custDataLst>
          </p:nvPr>
        </p:nvSpPr>
        <p:spPr>
          <a:xfrm>
            <a:off x="1176655" y="1078230"/>
            <a:ext cx="4411345" cy="443230"/>
          </a:xfrm>
          <a:prstGeom prst="rect">
            <a:avLst/>
          </a:prstGeom>
        </p:spPr>
        <p:txBody>
          <a:bodyPr vert="horz"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3000"/>
              </a:lnSpc>
            </a:pPr>
            <a:r>
              <a:rPr lang="zh-CN" altLang="en-US" sz="2800" b="1">
                <a:latin typeface="微软雅黑" panose="020b0503020204020204" pitchFamily="34" charset="-122"/>
                <a:ea typeface="微软雅黑" panose="020b0503020204020204" pitchFamily="34" charset="-122"/>
              </a:rPr>
              <a:t>制作小水塘进行观察</a:t>
            </a:r>
            <a:endParaRPr lang="zh-CN" altLang="en-US" sz="2800" b="1">
              <a:latin typeface="微软雅黑" panose="020b0503020204020204" pitchFamily="34" charset="-122"/>
              <a:ea typeface="微软雅黑" panose="020b0503020204020204" pitchFamily="34" charset="-122"/>
            </a:endParaRPr>
          </a:p>
        </p:txBody>
      </p:sp>
      <p:pic>
        <p:nvPicPr>
          <p:cNvPr id="29" name="image 12039"/>
          <p:cNvPicPr>
            <a:picLocks noChangeAspect="1"/>
          </p:cNvPicPr>
          <p:nvPr>
            <p:custDataLst>
              <p:tags r:id="rId9"/>
            </p:custDataLst>
          </p:nvPr>
        </p:nvPicPr>
        <p:blipFill>
          <a:blip r:embed="rId8"/>
          <a:stretch>
            <a:fillRect/>
          </a:stretch>
        </p:blipFill>
        <p:spPr>
          <a:xfrm>
            <a:off x="14617700" y="6096000"/>
            <a:ext cx="914400" cy="927100"/>
          </a:xfrm>
          <a:prstGeom prst="rect">
            <a:avLst/>
          </a:prstGeom>
        </p:spPr>
      </p:pic>
      <p:pic>
        <p:nvPicPr>
          <p:cNvPr id="30" name="image 12039"/>
          <p:cNvPicPr>
            <a:picLocks noChangeAspect="1"/>
          </p:cNvPicPr>
          <p:nvPr>
            <p:custDataLst>
              <p:tags r:id="rId10"/>
            </p:custDataLst>
          </p:nvPr>
        </p:nvPicPr>
        <p:blipFill>
          <a:blip r:embed="rId8"/>
          <a:stretch>
            <a:fillRect/>
          </a:stretch>
        </p:blipFill>
        <p:spPr>
          <a:xfrm>
            <a:off x="14744700" y="6223000"/>
            <a:ext cx="914400" cy="927100"/>
          </a:xfrm>
          <a:prstGeom prst="rect">
            <a:avLst/>
          </a:prstGeom>
        </p:spPr>
      </p:pic>
      <p:sp>
        <p:nvSpPr>
          <p:cNvPr id="77" name="文本框 76"/>
          <p:cNvSpPr txBox="1"/>
          <p:nvPr>
            <p:custDataLst>
              <p:tags r:id="rId11"/>
            </p:custDataLst>
          </p:nvPr>
        </p:nvSpPr>
        <p:spPr>
          <a:xfrm>
            <a:off x="350777" y="1077281"/>
            <a:ext cx="660487"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rPr>
              <a:t>01</a:t>
            </a:r>
            <a:endParaRPr kumimoji="0" lang="zh-CN" altLang="en-US"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endParaRPr>
          </a:p>
        </p:txBody>
      </p:sp>
      <p:sp>
        <p:nvSpPr>
          <p:cNvPr id="76" name="矩形 75"/>
          <p:cNvSpPr/>
          <p:nvPr>
            <p:custDataLst>
              <p:tags r:id="rId12"/>
            </p:custDataLst>
          </p:nvPr>
        </p:nvSpPr>
        <p:spPr>
          <a:xfrm>
            <a:off x="350570" y="1051967"/>
            <a:ext cx="528838" cy="494725"/>
          </a:xfrm>
          <a:prstGeom prst="rect">
            <a:avLst/>
          </a:prstGeom>
          <a:solidFill>
            <a:srgbClr val="FFA7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white"/>
              </a:solidFill>
              <a:effectLst/>
              <a:uLnTx/>
              <a:uFillTx/>
              <a:latin typeface="仓耳羽辰体-谷力 W05" panose="02020400000000000000" pitchFamily="18" charset="-122"/>
              <a:ea typeface="仓耳羽辰体-谷力 W05" panose="02020400000000000000" pitchFamily="18" charset="-122"/>
            </a:endParaRPr>
          </a:p>
        </p:txBody>
      </p:sp>
      <p:sp>
        <p:nvSpPr>
          <p:cNvPr id="34" name="文本框 33"/>
          <p:cNvSpPr txBox="1"/>
          <p:nvPr>
            <p:custDataLst>
              <p:tags r:id="rId13"/>
            </p:custDataLst>
          </p:nvPr>
        </p:nvSpPr>
        <p:spPr>
          <a:xfrm>
            <a:off x="289182" y="1060136"/>
            <a:ext cx="660487"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rPr>
              <a:t>01</a:t>
            </a:r>
            <a:endParaRPr kumimoji="0" lang="zh-CN" altLang="en-US"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endParaRPr>
          </a:p>
        </p:txBody>
      </p:sp>
      <p:pic>
        <p:nvPicPr>
          <p:cNvPr id="8" name="图片 7"/>
          <p:cNvPicPr>
            <a:picLocks noChangeAspect="1"/>
          </p:cNvPicPr>
          <p:nvPr>
            <p:custDataLst>
              <p:tags r:id="rId15"/>
            </p:custDataLst>
          </p:nvPr>
        </p:nvPicPr>
        <p:blipFill>
          <a:blip r:embed="rId14"/>
          <a:stretch>
            <a:fillRect/>
          </a:stretch>
        </p:blipFill>
        <p:spPr>
          <a:xfrm>
            <a:off x="2740660" y="1629410"/>
            <a:ext cx="6432550" cy="28765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2" name="文本框 1"/>
          <p:cNvSpPr txBox="1"/>
          <p:nvPr>
            <p:custDataLst>
              <p:tags r:id="rId16"/>
            </p:custDataLst>
          </p:nvPr>
        </p:nvSpPr>
        <p:spPr>
          <a:xfrm>
            <a:off x="1679605" y="4613796"/>
            <a:ext cx="9865096" cy="17532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buClrTx/>
              <a:buSzTx/>
              <a:buFontTx/>
            </a:pPr>
            <a:r>
              <a:rPr lang="en-US" altLang="zh-CN" sz="2400" smtClean="0">
                <a:latin typeface="微软雅黑" panose="020b0503020204020204" pitchFamily="34" charset="-122"/>
                <a:ea typeface="微软雅黑" panose="020b0503020204020204" pitchFamily="34" charset="-122"/>
                <a:cs typeface="微软雅黑" panose="020b0503020204020204" pitchFamily="34" charset="-122"/>
                <a:sym typeface="+mn-ea"/>
              </a:rPr>
              <a:t>1.</a:t>
            </a:r>
            <a:r>
              <a:rPr lang="zh-CN" altLang="en-US" sz="2400" smtClean="0">
                <a:latin typeface="微软雅黑" panose="020b0503020204020204" pitchFamily="34" charset="-122"/>
                <a:ea typeface="微软雅黑" panose="020b0503020204020204" pitchFamily="34" charset="-122"/>
                <a:cs typeface="微软雅黑" panose="020b0503020204020204" pitchFamily="34" charset="-122"/>
                <a:sym typeface="+mn-ea"/>
              </a:rPr>
              <a:t>在一个干净的广口瓶中加入三分之二的冷水。</a:t>
            </a:r>
            <a:endParaRPr lang="en-US" altLang="zh-CN" sz="2400" smtClean="0">
              <a:latin typeface="微软雅黑" panose="020b0503020204020204" pitchFamily="34" charset="-122"/>
              <a:ea typeface="微软雅黑" panose="020b0503020204020204" pitchFamily="34" charset="-122"/>
              <a:cs typeface="微软雅黑" panose="020b0503020204020204" pitchFamily="34" charset="-122"/>
              <a:sym typeface="+mn-ea"/>
            </a:endParaRPr>
          </a:p>
          <a:p>
            <a:pPr>
              <a:lnSpc>
                <a:spcPct val="150000"/>
              </a:lnSpc>
              <a:buClrTx/>
              <a:buSzTx/>
              <a:buFontTx/>
            </a:pPr>
            <a:r>
              <a:rPr lang="en-US" altLang="zh-CN" sz="2400" smtClean="0">
                <a:latin typeface="微软雅黑" panose="020b0503020204020204" pitchFamily="34" charset="-122"/>
                <a:ea typeface="微软雅黑" panose="020b0503020204020204" pitchFamily="34" charset="-122"/>
                <a:cs typeface="微软雅黑" panose="020b0503020204020204" pitchFamily="34" charset="-122"/>
              </a:rPr>
              <a:t>2.</a:t>
            </a:r>
            <a:r>
              <a:rPr lang="zh-CN" altLang="en-US" sz="2400" smtClean="0">
                <a:latin typeface="微软雅黑" panose="020b0503020204020204" pitchFamily="34" charset="-122"/>
                <a:ea typeface="微软雅黑" panose="020b0503020204020204" pitchFamily="34" charset="-122"/>
                <a:cs typeface="微软雅黑" panose="020b0503020204020204" pitchFamily="34" charset="-122"/>
              </a:rPr>
              <a:t>把一些腐烂的和新鲜的树叶、草撕碎后放入水中，再放进一把土。</a:t>
            </a:r>
            <a:endParaRPr lang="en-US" altLang="zh-CN" sz="2400" smtClean="0">
              <a:latin typeface="微软雅黑" panose="020b0503020204020204" pitchFamily="34" charset="-122"/>
              <a:ea typeface="微软雅黑" panose="020b0503020204020204" pitchFamily="34" charset="-122"/>
              <a:cs typeface="微软雅黑" panose="020b0503020204020204" pitchFamily="34" charset="-122"/>
            </a:endParaRPr>
          </a:p>
          <a:p>
            <a:pPr>
              <a:lnSpc>
                <a:spcPct val="150000"/>
              </a:lnSpc>
              <a:buClrTx/>
              <a:buSzTx/>
              <a:buFontTx/>
            </a:pPr>
            <a:r>
              <a:rPr lang="en-US" altLang="zh-CN" sz="2400" smtClean="0">
                <a:latin typeface="微软雅黑" panose="020b0503020204020204" pitchFamily="34" charset="-122"/>
                <a:ea typeface="微软雅黑" panose="020b0503020204020204" pitchFamily="34" charset="-122"/>
                <a:cs typeface="微软雅黑" panose="020b0503020204020204" pitchFamily="34" charset="-122"/>
              </a:rPr>
              <a:t>3.</a:t>
            </a:r>
            <a:r>
              <a:rPr lang="zh-CN" altLang="en-US" sz="2400" smtClean="0">
                <a:latin typeface="微软雅黑" panose="020b0503020204020204" pitchFamily="34" charset="-122"/>
                <a:ea typeface="微软雅黑" panose="020b0503020204020204" pitchFamily="34" charset="-122"/>
                <a:cs typeface="微软雅黑" panose="020b0503020204020204" pitchFamily="34" charset="-122"/>
              </a:rPr>
              <a:t>把瓶子放在有阳光的窗边。</a:t>
            </a:r>
            <a:r>
              <a:rPr lang="en-US" altLang="zh-CN" sz="2400" smtClean="0">
                <a:latin typeface="微软雅黑" panose="020b0503020204020204" pitchFamily="34" charset="-122"/>
                <a:ea typeface="微软雅黑" panose="020b0503020204020204" pitchFamily="34" charset="-122"/>
                <a:cs typeface="微软雅黑" panose="020b0503020204020204" pitchFamily="34" charset="-122"/>
              </a:rPr>
              <a:t>3 </a:t>
            </a:r>
            <a:r>
              <a:rPr lang="zh-CN" altLang="en-US" sz="2400" smtClean="0">
                <a:latin typeface="微软雅黑" panose="020b0503020204020204" pitchFamily="34" charset="-122"/>
                <a:ea typeface="微软雅黑" panose="020b0503020204020204" pitchFamily="34" charset="-122"/>
                <a:cs typeface="微软雅黑" panose="020b0503020204020204" pitchFamily="34" charset="-122"/>
              </a:rPr>
              <a:t>周后，用放大镜观察水里的变化。</a:t>
            </a:r>
            <a:endParaRPr lang="zh-CN" altLang="en-US" sz="2400">
              <a:latin typeface="微软雅黑" panose="020b0503020204020204" pitchFamily="34" charset="-122"/>
              <a:ea typeface="微软雅黑" panose="020b0503020204020204" pitchFamily="34" charset="-122"/>
              <a:cs typeface="微软雅黑" panose="020b0503020204020204" pitchFamily="34" charset="-122"/>
            </a:endParaRPr>
          </a:p>
        </p:txBody>
      </p:sp>
    </p:spTree>
    <p:custDataLst>
      <p:tags r:id="rId17"/>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7890" name="AutoShape 2"/>
          <p:cNvSpPr>
            <a:spLocks noChangeAspect="1" noChangeArrowheads="1"/>
          </p:cNvSpPr>
          <p:nvPr>
            <p:custDataLst>
              <p:tags r:id="rId4"/>
            </p:custDataLst>
          </p:nvPr>
        </p:nvSpPr>
        <p:spPr bwMode="auto">
          <a:xfrm>
            <a:off x="1679575" y="-144463"/>
            <a:ext cx="304800" cy="304801"/>
          </a:xfrm>
          <a:prstGeom prst="rect">
            <a:avLst/>
          </a:prstGeom>
          <a:noFill/>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892" name="AutoShape 4"/>
          <p:cNvSpPr>
            <a:spLocks noChangeAspect="1" noChangeArrowheads="1"/>
          </p:cNvSpPr>
          <p:nvPr>
            <p:custDataLst>
              <p:tags r:id="rId5"/>
            </p:custDataLst>
          </p:nvPr>
        </p:nvSpPr>
        <p:spPr bwMode="auto">
          <a:xfrm>
            <a:off x="1679575" y="-144463"/>
            <a:ext cx="304800" cy="304801"/>
          </a:xfrm>
          <a:prstGeom prst="rect">
            <a:avLst/>
          </a:prstGeom>
          <a:noFill/>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文本框 6"/>
          <p:cNvSpPr txBox="1"/>
          <p:nvPr>
            <p:custDataLst>
              <p:tags r:id="rId6"/>
            </p:custDataLst>
          </p:nvPr>
        </p:nvSpPr>
        <p:spPr>
          <a:xfrm>
            <a:off x="288925" y="241300"/>
            <a:ext cx="1609090" cy="521970"/>
          </a:xfrm>
          <a:prstGeom prst="rect">
            <a:avLst/>
          </a:prstGeom>
          <a:solidFill>
            <a:srgbClr val="FFC0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黑体" panose="02010609060101010101" charset="-122"/>
                <a:ea typeface="黑体" panose="02010609060101010101" charset="-122"/>
              </a:rPr>
              <a:t>探究新知</a:t>
            </a:r>
            <a:endParaRPr lang="zh-CN" altLang="en-US" sz="2800">
              <a:latin typeface="黑体" panose="02010609060101010101" charset="-122"/>
              <a:ea typeface="黑体" panose="02010609060101010101" charset="-122"/>
            </a:endParaRPr>
          </a:p>
        </p:txBody>
      </p:sp>
      <p:pic>
        <p:nvPicPr>
          <p:cNvPr id="29" name="image 12039"/>
          <p:cNvPicPr>
            <a:picLocks noChangeAspect="1"/>
          </p:cNvPicPr>
          <p:nvPr>
            <p:custDataLst>
              <p:tags r:id="rId8"/>
            </p:custDataLst>
          </p:nvPr>
        </p:nvPicPr>
        <p:blipFill>
          <a:blip r:embed="rId7"/>
          <a:stretch>
            <a:fillRect/>
          </a:stretch>
        </p:blipFill>
        <p:spPr>
          <a:xfrm>
            <a:off x="14617700" y="6096000"/>
            <a:ext cx="914400" cy="927100"/>
          </a:xfrm>
          <a:prstGeom prst="rect">
            <a:avLst/>
          </a:prstGeom>
        </p:spPr>
      </p:pic>
      <p:pic>
        <p:nvPicPr>
          <p:cNvPr id="30" name="image 12039"/>
          <p:cNvPicPr>
            <a:picLocks noChangeAspect="1"/>
          </p:cNvPicPr>
          <p:nvPr>
            <p:custDataLst>
              <p:tags r:id="rId9"/>
            </p:custDataLst>
          </p:nvPr>
        </p:nvPicPr>
        <p:blipFill>
          <a:blip r:embed="rId7"/>
          <a:stretch>
            <a:fillRect/>
          </a:stretch>
        </p:blipFill>
        <p:spPr>
          <a:xfrm>
            <a:off x="14744700" y="6223000"/>
            <a:ext cx="914400" cy="927100"/>
          </a:xfrm>
          <a:prstGeom prst="rect">
            <a:avLst/>
          </a:prstGeom>
        </p:spPr>
      </p:pic>
      <p:sp>
        <p:nvSpPr>
          <p:cNvPr id="77" name="文本框 76"/>
          <p:cNvSpPr txBox="1"/>
          <p:nvPr>
            <p:custDataLst>
              <p:tags r:id="rId10"/>
            </p:custDataLst>
          </p:nvPr>
        </p:nvSpPr>
        <p:spPr>
          <a:xfrm>
            <a:off x="350777" y="1077281"/>
            <a:ext cx="660487"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rPr>
              <a:t>01</a:t>
            </a:r>
            <a:endParaRPr kumimoji="0" lang="zh-CN" altLang="en-US"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endParaRPr>
          </a:p>
        </p:txBody>
      </p:sp>
      <p:sp>
        <p:nvSpPr>
          <p:cNvPr id="9" name="文本框 1"/>
          <p:cNvSpPr txBox="1"/>
          <p:nvPr>
            <p:custDataLst>
              <p:tags r:id="rId11"/>
            </p:custDataLst>
          </p:nvPr>
        </p:nvSpPr>
        <p:spPr>
          <a:xfrm>
            <a:off x="3366135" y="939165"/>
            <a:ext cx="5837555" cy="7372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buClrTx/>
              <a:buSzTx/>
              <a:buFontTx/>
            </a:pPr>
            <a:r>
              <a:rPr lang="zh-CN" altLang="en-US" sz="2800" b="1" smtClean="0">
                <a:latin typeface="微软雅黑" panose="020b0503020204020204" pitchFamily="34" charset="-122"/>
                <a:ea typeface="微软雅黑" panose="020b0503020204020204" pitchFamily="34" charset="-122"/>
                <a:cs typeface="微软雅黑" panose="020b0503020204020204" pitchFamily="34" charset="-122"/>
                <a:sym typeface="+mn-ea"/>
              </a:rPr>
              <a:t>观察“小水塘”的一滴水中有什么</a:t>
            </a:r>
            <a:endParaRPr lang="zh-CN" altLang="en-US" sz="2800" b="1" smtClean="0">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pic>
        <p:nvPicPr>
          <p:cNvPr id="15" name="图片 14"/>
          <p:cNvPicPr>
            <a:picLocks noChangeAspect="1"/>
          </p:cNvPicPr>
          <p:nvPr>
            <p:custDataLst>
              <p:tags r:id="rId13"/>
            </p:custDataLst>
          </p:nvPr>
        </p:nvPicPr>
        <p:blipFill>
          <a:blip r:embed="rId12"/>
          <a:srcRect l="32827"/>
          <a:stretch>
            <a:fillRect/>
          </a:stretch>
        </p:blipFill>
        <p:spPr>
          <a:xfrm>
            <a:off x="7120890" y="2071370"/>
            <a:ext cx="3426460" cy="3500120"/>
          </a:xfrm>
          <a:prstGeom prst="rect">
            <a:avLst/>
          </a:prstGeom>
        </p:spPr>
      </p:pic>
      <p:sp>
        <p:nvSpPr>
          <p:cNvPr id="17" name="矩形 16"/>
          <p:cNvSpPr/>
          <p:nvPr>
            <p:custDataLst>
              <p:tags r:id="rId14"/>
            </p:custDataLst>
          </p:nvPr>
        </p:nvSpPr>
        <p:spPr>
          <a:xfrm>
            <a:off x="6369685" y="2176780"/>
            <a:ext cx="1671955" cy="17367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defTabSz="1006475" fontAlgn="auto">
              <a:spcBef>
                <a:spcPct val="0"/>
              </a:spcBef>
              <a:spcAft>
                <a:spcPct val="0"/>
              </a:spcAft>
            </a:pPr>
            <a:endParaRPr lang="zh-CN" altLang="en-US"/>
          </a:p>
        </p:txBody>
      </p:sp>
      <p:pic>
        <p:nvPicPr>
          <p:cNvPr id="10" name="图片 9"/>
          <p:cNvPicPr>
            <a:picLocks noChangeAspect="1"/>
          </p:cNvPicPr>
          <p:nvPr>
            <p:custDataLst>
              <p:tags r:id="rId16"/>
            </p:custDataLst>
          </p:nvPr>
        </p:nvPicPr>
        <p:blipFill>
          <a:blip r:embed="rId15"/>
          <a:stretch>
            <a:fillRect/>
          </a:stretch>
        </p:blipFill>
        <p:spPr>
          <a:xfrm>
            <a:off x="2328738" y="1784157"/>
            <a:ext cx="2664296" cy="3989396"/>
          </a:xfrm>
          <a:prstGeom prst="rect">
            <a:avLst/>
          </a:prstGeom>
        </p:spPr>
      </p:pic>
      <p:sp>
        <p:nvSpPr>
          <p:cNvPr id="6" name="右箭头 5"/>
          <p:cNvSpPr/>
          <p:nvPr>
            <p:custDataLst>
              <p:tags r:id="rId17"/>
            </p:custDataLst>
          </p:nvPr>
        </p:nvSpPr>
        <p:spPr>
          <a:xfrm>
            <a:off x="5612765" y="3429000"/>
            <a:ext cx="1388110" cy="829310"/>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Tree>
    <p:custDataLst>
      <p:tags r:id="rId18"/>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7890" name="AutoShape 2"/>
          <p:cNvSpPr>
            <a:spLocks noChangeAspect="1" noChangeArrowheads="1"/>
          </p:cNvSpPr>
          <p:nvPr>
            <p:custDataLst>
              <p:tags r:id="rId4"/>
            </p:custDataLst>
          </p:nvPr>
        </p:nvSpPr>
        <p:spPr bwMode="auto">
          <a:xfrm>
            <a:off x="1679575" y="-144463"/>
            <a:ext cx="304800" cy="304801"/>
          </a:xfrm>
          <a:prstGeom prst="rect">
            <a:avLst/>
          </a:prstGeom>
          <a:noFill/>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892" name="AutoShape 4"/>
          <p:cNvSpPr>
            <a:spLocks noChangeAspect="1" noChangeArrowheads="1"/>
          </p:cNvSpPr>
          <p:nvPr>
            <p:custDataLst>
              <p:tags r:id="rId5"/>
            </p:custDataLst>
          </p:nvPr>
        </p:nvSpPr>
        <p:spPr bwMode="auto">
          <a:xfrm>
            <a:off x="1679575" y="-144463"/>
            <a:ext cx="304800" cy="304801"/>
          </a:xfrm>
          <a:prstGeom prst="rect">
            <a:avLst/>
          </a:prstGeom>
          <a:noFill/>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文本框 6"/>
          <p:cNvSpPr txBox="1"/>
          <p:nvPr>
            <p:custDataLst>
              <p:tags r:id="rId6"/>
            </p:custDataLst>
          </p:nvPr>
        </p:nvSpPr>
        <p:spPr>
          <a:xfrm>
            <a:off x="288925" y="241300"/>
            <a:ext cx="1609090" cy="521970"/>
          </a:xfrm>
          <a:prstGeom prst="rect">
            <a:avLst/>
          </a:prstGeom>
          <a:solidFill>
            <a:srgbClr val="FFC0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黑体" panose="02010609060101010101" charset="-122"/>
                <a:ea typeface="黑体" panose="02010609060101010101" charset="-122"/>
              </a:rPr>
              <a:t>探究新知</a:t>
            </a:r>
            <a:endParaRPr lang="zh-CN" altLang="en-US" sz="2800">
              <a:latin typeface="黑体" panose="02010609060101010101" charset="-122"/>
              <a:ea typeface="黑体" panose="02010609060101010101" charset="-122"/>
            </a:endParaRPr>
          </a:p>
        </p:txBody>
      </p:sp>
      <p:sp>
        <p:nvSpPr>
          <p:cNvPr id="77" name="文本框 76"/>
          <p:cNvSpPr txBox="1"/>
          <p:nvPr>
            <p:custDataLst>
              <p:tags r:id="rId7"/>
            </p:custDataLst>
          </p:nvPr>
        </p:nvSpPr>
        <p:spPr>
          <a:xfrm>
            <a:off x="350777" y="1077281"/>
            <a:ext cx="660487"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rPr>
              <a:t>01</a:t>
            </a:r>
            <a:endParaRPr kumimoji="0" lang="zh-CN" altLang="en-US"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endParaRPr>
          </a:p>
        </p:txBody>
      </p:sp>
      <p:sp>
        <p:nvSpPr>
          <p:cNvPr id="14" name="矩形 35"/>
          <p:cNvSpPr/>
          <p:nvPr>
            <p:custDataLst>
              <p:tags r:id="rId8"/>
            </p:custDataLst>
          </p:nvPr>
        </p:nvSpPr>
        <p:spPr>
          <a:xfrm>
            <a:off x="4405630" y="984885"/>
            <a:ext cx="3378200" cy="52197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nchor="t" anchorCtr="0">
            <a:sp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latin typeface="微软雅黑" panose="020b0503020204020204" pitchFamily="34" charset="-122"/>
                <a:ea typeface="微软雅黑" panose="020b0503020204020204" pitchFamily="34" charset="-122"/>
                <a:sym typeface="+mn-ea"/>
              </a:rPr>
              <a:t>实验观察</a:t>
            </a:r>
            <a:endParaRPr lang="zh-CN" altLang="en-US" sz="2800" b="1">
              <a:latin typeface="微软雅黑" panose="020b0503020204020204" pitchFamily="34" charset="-122"/>
              <a:ea typeface="微软雅黑" panose="020b0503020204020204" pitchFamily="34" charset="-122"/>
              <a:sym typeface="+mn-ea"/>
            </a:endParaRPr>
          </a:p>
        </p:txBody>
      </p:sp>
      <p:pic>
        <p:nvPicPr>
          <p:cNvPr id="8" name="图片 7"/>
          <p:cNvPicPr>
            <a:picLocks noChangeAspect="1"/>
          </p:cNvPicPr>
          <p:nvPr>
            <p:custDataLst>
              <p:tags r:id="rId10"/>
            </p:custDataLst>
          </p:nvPr>
        </p:nvPicPr>
        <p:blipFill>
          <a:blip r:embed="rId9"/>
          <a:stretch>
            <a:fillRect/>
          </a:stretch>
        </p:blipFill>
        <p:spPr>
          <a:xfrm>
            <a:off x="2866390" y="1800860"/>
            <a:ext cx="6731000" cy="2555240"/>
          </a:xfrm>
          <a:prstGeom prst="rect">
            <a:avLst/>
          </a:prstGeom>
        </p:spPr>
      </p:pic>
      <p:sp>
        <p:nvSpPr>
          <p:cNvPr id="3" name="文本框 2"/>
          <p:cNvSpPr txBox="1"/>
          <p:nvPr>
            <p:custDataLst>
              <p:tags r:id="rId11"/>
            </p:custDataLst>
          </p:nvPr>
        </p:nvSpPr>
        <p:spPr>
          <a:xfrm>
            <a:off x="910630" y="4729420"/>
            <a:ext cx="10513168" cy="11988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en-US" altLang="zh-CN" sz="2400">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2400" smtClean="0">
                <a:latin typeface="微软雅黑" panose="020b0503020204020204" pitchFamily="34" charset="-122"/>
                <a:ea typeface="微软雅黑" panose="020b0503020204020204" pitchFamily="34" charset="-122"/>
                <a:cs typeface="微软雅黑" panose="020b0503020204020204" pitchFamily="34" charset="-122"/>
                <a:sym typeface="+mn-ea"/>
              </a:rPr>
              <a:t>微</a:t>
            </a:r>
            <a:r>
              <a:rPr lang="zh-CN" altLang="en-US" sz="2400">
                <a:latin typeface="微软雅黑" panose="020b0503020204020204" pitchFamily="34" charset="-122"/>
                <a:ea typeface="微软雅黑" panose="020b0503020204020204" pitchFamily="34" charset="-122"/>
                <a:cs typeface="微软雅黑" panose="020b0503020204020204" pitchFamily="34" charset="-122"/>
                <a:sym typeface="+mn-ea"/>
              </a:rPr>
              <a:t>生物是一类非常微小生物体，它们</a:t>
            </a:r>
            <a:r>
              <a:rPr lang="zh-CN" altLang="en-US" sz="240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个</a:t>
            </a:r>
            <a:r>
              <a:rPr lang="zh-CN" altLang="en-US" sz="2400" smtClean="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体微</a:t>
            </a:r>
            <a:r>
              <a:rPr lang="zh-CN" altLang="en-US" sz="240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小、构造简单</a:t>
            </a:r>
            <a:r>
              <a:rPr lang="zh-CN" altLang="en-US" sz="2400">
                <a:latin typeface="微软雅黑" panose="020b0503020204020204" pitchFamily="34" charset="-122"/>
                <a:ea typeface="微软雅黑" panose="020b0503020204020204" pitchFamily="34" charset="-122"/>
                <a:cs typeface="微软雅黑" panose="020b0503020204020204" pitchFamily="34" charset="-122"/>
                <a:sym typeface="+mn-ea"/>
              </a:rPr>
              <a:t>，没有头、脚 、眼睛，也没有根</a:t>
            </a:r>
            <a:r>
              <a:rPr lang="zh-CN" altLang="en-US" sz="2400" smtClean="0">
                <a:latin typeface="微软雅黑" panose="020b0503020204020204" pitchFamily="34" charset="-122"/>
                <a:ea typeface="微软雅黑" panose="020b0503020204020204" pitchFamily="34" charset="-122"/>
                <a:cs typeface="微软雅黑" panose="020b0503020204020204" pitchFamily="34" charset="-122"/>
                <a:sym typeface="+mn-ea"/>
              </a:rPr>
              <a:t>、茎</a:t>
            </a:r>
            <a:r>
              <a:rPr lang="zh-CN" altLang="en-US" sz="2400">
                <a:latin typeface="微软雅黑" panose="020b0503020204020204" pitchFamily="34" charset="-122"/>
                <a:ea typeface="微软雅黑" panose="020b0503020204020204" pitchFamily="34" charset="-122"/>
                <a:cs typeface="微软雅黑" panose="020b0503020204020204" pitchFamily="34" charset="-122"/>
                <a:sym typeface="+mn-ea"/>
              </a:rPr>
              <a:t>、叶，通常要借助显微镜才能看清楚。</a:t>
            </a:r>
            <a:endParaRPr lang="zh-CN" altLang="en-US" sz="2400">
              <a:latin typeface="微软雅黑" panose="020b0503020204020204" pitchFamily="34" charset="-122"/>
              <a:ea typeface="微软雅黑" panose="020b0503020204020204" pitchFamily="34" charset="-122"/>
              <a:cs typeface="微软雅黑" panose="020b0503020204020204" pitchFamily="34" charset="-122"/>
            </a:endParaRPr>
          </a:p>
        </p:txBody>
      </p:sp>
    </p:spTree>
    <p:custDataLst>
      <p:tags r:id="rId12"/>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7890" name="AutoShape 2"/>
          <p:cNvSpPr>
            <a:spLocks noChangeAspect="1" noChangeArrowheads="1"/>
          </p:cNvSpPr>
          <p:nvPr>
            <p:custDataLst>
              <p:tags r:id="rId4"/>
            </p:custDataLst>
          </p:nvPr>
        </p:nvSpPr>
        <p:spPr bwMode="auto">
          <a:xfrm>
            <a:off x="1679575" y="-144463"/>
            <a:ext cx="304800" cy="304801"/>
          </a:xfrm>
          <a:prstGeom prst="rect">
            <a:avLst/>
          </a:prstGeom>
          <a:noFill/>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892" name="AutoShape 4"/>
          <p:cNvSpPr>
            <a:spLocks noChangeAspect="1" noChangeArrowheads="1"/>
          </p:cNvSpPr>
          <p:nvPr>
            <p:custDataLst>
              <p:tags r:id="rId5"/>
            </p:custDataLst>
          </p:nvPr>
        </p:nvSpPr>
        <p:spPr bwMode="auto">
          <a:xfrm>
            <a:off x="1679575" y="-144463"/>
            <a:ext cx="304800" cy="304801"/>
          </a:xfrm>
          <a:prstGeom prst="rect">
            <a:avLst/>
          </a:prstGeom>
          <a:noFill/>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文本框 6"/>
          <p:cNvSpPr txBox="1"/>
          <p:nvPr>
            <p:custDataLst>
              <p:tags r:id="rId6"/>
            </p:custDataLst>
          </p:nvPr>
        </p:nvSpPr>
        <p:spPr>
          <a:xfrm>
            <a:off x="288925" y="241300"/>
            <a:ext cx="1609090" cy="521970"/>
          </a:xfrm>
          <a:prstGeom prst="rect">
            <a:avLst/>
          </a:prstGeom>
          <a:solidFill>
            <a:srgbClr val="FFC0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黑体" panose="02010609060101010101" charset="-122"/>
                <a:ea typeface="黑体" panose="02010609060101010101" charset="-122"/>
              </a:rPr>
              <a:t>探究新知</a:t>
            </a:r>
            <a:endParaRPr lang="zh-CN" altLang="en-US" sz="2800">
              <a:latin typeface="黑体" panose="02010609060101010101" charset="-122"/>
              <a:ea typeface="黑体" panose="02010609060101010101" charset="-122"/>
            </a:endParaRPr>
          </a:p>
        </p:txBody>
      </p:sp>
      <p:sp>
        <p:nvSpPr>
          <p:cNvPr id="77" name="文本框 76"/>
          <p:cNvSpPr txBox="1"/>
          <p:nvPr>
            <p:custDataLst>
              <p:tags r:id="rId7"/>
            </p:custDataLst>
          </p:nvPr>
        </p:nvSpPr>
        <p:spPr>
          <a:xfrm>
            <a:off x="350777" y="1077281"/>
            <a:ext cx="660487"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rPr>
              <a:t>01</a:t>
            </a:r>
            <a:endParaRPr kumimoji="0" lang="zh-CN" altLang="en-US"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endParaRPr>
          </a:p>
        </p:txBody>
      </p:sp>
      <p:sp>
        <p:nvSpPr>
          <p:cNvPr id="14" name="矩形 35"/>
          <p:cNvSpPr/>
          <p:nvPr>
            <p:custDataLst>
              <p:tags r:id="rId8"/>
            </p:custDataLst>
          </p:nvPr>
        </p:nvSpPr>
        <p:spPr>
          <a:xfrm>
            <a:off x="4405630" y="984885"/>
            <a:ext cx="3378200" cy="52197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nchor="t" anchorCtr="0">
            <a:sp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latin typeface="微软雅黑" panose="020b0503020204020204" pitchFamily="34" charset="-122"/>
                <a:ea typeface="微软雅黑" panose="020b0503020204020204" pitchFamily="34" charset="-122"/>
                <a:sym typeface="+mn-ea"/>
              </a:rPr>
              <a:t>实验步骤分析</a:t>
            </a:r>
            <a:endParaRPr lang="zh-CN" altLang="en-US" sz="2800" b="1">
              <a:latin typeface="微软雅黑" panose="020b0503020204020204" pitchFamily="34" charset="-122"/>
              <a:ea typeface="微软雅黑" panose="020b0503020204020204" pitchFamily="34" charset="-122"/>
              <a:sym typeface="+mn-ea"/>
            </a:endParaRPr>
          </a:p>
        </p:txBody>
      </p:sp>
      <p:pic>
        <p:nvPicPr>
          <p:cNvPr id="2" name="图片 1"/>
          <p:cNvPicPr>
            <a:picLocks noChangeAspect="1"/>
          </p:cNvPicPr>
          <p:nvPr>
            <p:custDataLst>
              <p:tags r:id="rId10"/>
            </p:custDataLst>
          </p:nvPr>
        </p:nvPicPr>
        <p:blipFill>
          <a:blip r:embed="rId9"/>
          <a:srcRect l="51599"/>
          <a:stretch>
            <a:fillRect/>
          </a:stretch>
        </p:blipFill>
        <p:spPr>
          <a:xfrm>
            <a:off x="733425" y="2232660"/>
            <a:ext cx="3188970" cy="29464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文本框 4"/>
          <p:cNvSpPr txBox="1"/>
          <p:nvPr>
            <p:custDataLst>
              <p:tags r:id="rId11"/>
            </p:custDataLst>
          </p:nvPr>
        </p:nvSpPr>
        <p:spPr>
          <a:xfrm>
            <a:off x="4241165" y="2432685"/>
            <a:ext cx="7484110" cy="26765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Calibri"/>
                <a:ea typeface="微软雅黑" panose="020b0503020204020204" pitchFamily="34" charset="-122"/>
                <a:cs typeface="微软雅黑" panose="020b0503020204020204" pitchFamily="34" charset="-122"/>
              </a:rPr>
              <a:t>①</a:t>
            </a:r>
            <a:r>
              <a:rPr lang="zh-CN" altLang="en-US" sz="2400">
                <a:latin typeface="微软雅黑" panose="020b0503020204020204" pitchFamily="34" charset="-122"/>
                <a:ea typeface="微软雅黑" panose="020b0503020204020204" pitchFamily="34" charset="-122"/>
                <a:cs typeface="微软雅黑" panose="020b0503020204020204" pitchFamily="34" charset="-122"/>
              </a:rPr>
              <a:t>制作“小水塘”的目的是培养水中的微生物，让其大量繁殖，以便学生进行观察。</a:t>
            </a:r>
            <a:endParaRPr lang="zh-CN" altLang="en-US" sz="2400">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sz="2400">
                <a:latin typeface="Calibri"/>
                <a:ea typeface="微软雅黑" panose="020b0503020204020204" pitchFamily="34" charset="-122"/>
                <a:cs typeface="微软雅黑" panose="020b0503020204020204" pitchFamily="34" charset="-122"/>
              </a:rPr>
              <a:t>②</a:t>
            </a:r>
            <a:r>
              <a:rPr lang="zh-CN" altLang="en-US" sz="2400">
                <a:latin typeface="微软雅黑" panose="020b0503020204020204" pitchFamily="34" charset="-122"/>
                <a:ea typeface="微软雅黑" panose="020b0503020204020204" pitchFamily="34" charset="-122"/>
                <a:cs typeface="微软雅黑" panose="020b0503020204020204" pitchFamily="34" charset="-122"/>
              </a:rPr>
              <a:t>加池塘水的目的是提供微生物及其生活场所，加树叶、 草、 土的目的是给微生物提供食物。</a:t>
            </a:r>
            <a:endParaRPr lang="zh-CN" altLang="en-US" sz="2400">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sz="2400">
                <a:latin typeface="Calibri"/>
                <a:ea typeface="微软雅黑" panose="020b0503020204020204" pitchFamily="34" charset="-122"/>
                <a:cs typeface="微软雅黑" panose="020b0503020204020204" pitchFamily="34" charset="-122"/>
                <a:sym typeface="+mn-ea"/>
              </a:rPr>
              <a:t>③</a:t>
            </a:r>
            <a:r>
              <a:rPr lang="zh-CN" altLang="en-US" sz="2400">
                <a:latin typeface="微软雅黑" panose="020b0503020204020204" pitchFamily="34" charset="-122"/>
                <a:ea typeface="微软雅黑" panose="020b0503020204020204" pitchFamily="34" charset="-122"/>
                <a:cs typeface="微软雅黑" panose="020b0503020204020204" pitchFamily="34" charset="-122"/>
              </a:rPr>
              <a:t>将瓶子放在有阳光的窗边的目的是给微生物的繁殖提供合适的温度；3周后再观察的目的是给微生物留足大量繁殖的时间。</a:t>
            </a:r>
            <a:endParaRPr lang="zh-CN" altLang="en-US" sz="2400">
              <a:latin typeface="微软雅黑" panose="020b0503020204020204" pitchFamily="34" charset="-122"/>
              <a:ea typeface="微软雅黑" panose="020b0503020204020204" pitchFamily="34" charset="-122"/>
              <a:cs typeface="微软雅黑" panose="020b0503020204020204" pitchFamily="34" charset="-122"/>
            </a:endParaRPr>
          </a:p>
        </p:txBody>
      </p:sp>
    </p:spTree>
    <p:custDataLst>
      <p:tags r:id="rId12"/>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 name="文本框 3"/>
          <p:cNvSpPr txBox="1"/>
          <p:nvPr>
            <p:custDataLst>
              <p:tags r:id="rId4"/>
            </p:custDataLst>
          </p:nvPr>
        </p:nvSpPr>
        <p:spPr>
          <a:xfrm>
            <a:off x="5015865" y="1893570"/>
            <a:ext cx="6442075" cy="3863340"/>
          </a:xfrm>
          <a:prstGeom prst="rect">
            <a:avLst/>
          </a:prstGeom>
          <a:noFill/>
          <a:ln>
            <a:gradFill>
              <a:gsLst>
                <a:gs pos="0">
                  <a:srgbClr val="FECF40"/>
                </a:gs>
                <a:gs pos="100000">
                  <a:srgbClr val="846C21"/>
                </a:gs>
              </a:gsLst>
            </a:gradFill>
          </a:ln>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列文虎克，荷兰生物学家，微生物学的开拓者。</a:t>
            </a:r>
            <a:r>
              <a:rPr lang="zh-CN" altLang="en-US" sz="2400">
                <a:latin typeface="微软雅黑" panose="020b0503020204020204" pitchFamily="34" charset="-122"/>
                <a:ea typeface="微软雅黑" panose="020b0503020204020204" pitchFamily="34" charset="-122"/>
                <a:cs typeface="微软雅黑" panose="020b0503020204020204" pitchFamily="34" charset="-122"/>
                <a:sym typeface="+mn-ea"/>
              </a:rPr>
              <a:t>1675 年，荷兰人列文虎克第一次发现了微生物的存在</a:t>
            </a:r>
            <a:r>
              <a:rPr lang="zh-CN" altLang="en-US" sz="240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他一生磨制了超过 500个镜片，并制造了 400 多种显微镜，其中有 9 种在 300 多年后的今天仍然被人们使用。虽然在他活着的时候，人们已经承认了他的发现，但直到 100 多年以后，当人们用更高倍率的显微镜重新观察列文虎克描述的形形色色的微生物，并对这些微生物有更深入的了解时，才真正认识到列文虎克对人类认识微观世界所作出的伟大贡献</a:t>
            </a:r>
            <a:endParaRPr lang="zh-CN" altLang="en-US" sz="240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37890" name="AutoShape 2"/>
          <p:cNvSpPr>
            <a:spLocks noChangeAspect="1" noChangeArrowheads="1"/>
          </p:cNvSpPr>
          <p:nvPr>
            <p:custDataLst>
              <p:tags r:id="rId5"/>
            </p:custDataLst>
          </p:nvPr>
        </p:nvSpPr>
        <p:spPr bwMode="auto">
          <a:xfrm>
            <a:off x="1679575" y="-144463"/>
            <a:ext cx="304800" cy="304801"/>
          </a:xfrm>
          <a:prstGeom prst="rect">
            <a:avLst/>
          </a:prstGeom>
          <a:noFill/>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892" name="AutoShape 4"/>
          <p:cNvSpPr>
            <a:spLocks noChangeAspect="1" noChangeArrowheads="1"/>
          </p:cNvSpPr>
          <p:nvPr>
            <p:custDataLst>
              <p:tags r:id="rId6"/>
            </p:custDataLst>
          </p:nvPr>
        </p:nvSpPr>
        <p:spPr bwMode="auto">
          <a:xfrm>
            <a:off x="1679575" y="-144463"/>
            <a:ext cx="304800" cy="304801"/>
          </a:xfrm>
          <a:prstGeom prst="rect">
            <a:avLst/>
          </a:prstGeom>
          <a:noFill/>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文本框 6"/>
          <p:cNvSpPr txBox="1"/>
          <p:nvPr>
            <p:custDataLst>
              <p:tags r:id="rId7"/>
            </p:custDataLst>
          </p:nvPr>
        </p:nvSpPr>
        <p:spPr>
          <a:xfrm>
            <a:off x="288925" y="241300"/>
            <a:ext cx="1609090" cy="521970"/>
          </a:xfrm>
          <a:prstGeom prst="rect">
            <a:avLst/>
          </a:prstGeom>
          <a:solidFill>
            <a:srgbClr val="FFC0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黑体" panose="02010609060101010101" charset="-122"/>
                <a:ea typeface="黑体" panose="02010609060101010101" charset="-122"/>
              </a:rPr>
              <a:t>课外阅读</a:t>
            </a:r>
            <a:endParaRPr lang="zh-CN" altLang="en-US" sz="2800">
              <a:latin typeface="黑体" panose="02010609060101010101" charset="-122"/>
              <a:ea typeface="黑体" panose="02010609060101010101" charset="-122"/>
            </a:endParaRPr>
          </a:p>
        </p:txBody>
      </p:sp>
      <p:pic>
        <p:nvPicPr>
          <p:cNvPr id="29" name="image 12039"/>
          <p:cNvPicPr>
            <a:picLocks noChangeAspect="1"/>
          </p:cNvPicPr>
          <p:nvPr>
            <p:custDataLst>
              <p:tags r:id="rId9"/>
            </p:custDataLst>
          </p:nvPr>
        </p:nvPicPr>
        <p:blipFill>
          <a:blip r:embed="rId8"/>
          <a:stretch>
            <a:fillRect/>
          </a:stretch>
        </p:blipFill>
        <p:spPr>
          <a:xfrm>
            <a:off x="14617700" y="6096000"/>
            <a:ext cx="914400" cy="927100"/>
          </a:xfrm>
          <a:prstGeom prst="rect">
            <a:avLst/>
          </a:prstGeom>
        </p:spPr>
      </p:pic>
      <p:pic>
        <p:nvPicPr>
          <p:cNvPr id="30" name="image 12039"/>
          <p:cNvPicPr>
            <a:picLocks noChangeAspect="1"/>
          </p:cNvPicPr>
          <p:nvPr>
            <p:custDataLst>
              <p:tags r:id="rId10"/>
            </p:custDataLst>
          </p:nvPr>
        </p:nvPicPr>
        <p:blipFill>
          <a:blip r:embed="rId8"/>
          <a:stretch>
            <a:fillRect/>
          </a:stretch>
        </p:blipFill>
        <p:spPr>
          <a:xfrm>
            <a:off x="14744700" y="6223000"/>
            <a:ext cx="914400" cy="927100"/>
          </a:xfrm>
          <a:prstGeom prst="rect">
            <a:avLst/>
          </a:prstGeom>
        </p:spPr>
      </p:pic>
      <p:sp>
        <p:nvSpPr>
          <p:cNvPr id="77" name="文本框 76"/>
          <p:cNvSpPr txBox="1"/>
          <p:nvPr>
            <p:custDataLst>
              <p:tags r:id="rId11"/>
            </p:custDataLst>
          </p:nvPr>
        </p:nvSpPr>
        <p:spPr>
          <a:xfrm>
            <a:off x="350777" y="1077281"/>
            <a:ext cx="660487"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rPr>
              <a:t>01</a:t>
            </a:r>
            <a:endParaRPr kumimoji="0" lang="zh-CN" altLang="en-US" sz="2400" b="0" i="0" u="none" strike="noStrike" kern="1200" cap="none" spc="0" normalizeH="0" baseline="0" noProof="0">
              <a:ln>
                <a:noFill/>
              </a:ln>
              <a:solidFill>
                <a:prstClr val="white"/>
              </a:solidFill>
              <a:effectLst/>
              <a:uLnTx/>
              <a:uFillTx/>
              <a:latin typeface="宋体" panose="02010600030101010101" pitchFamily="2" charset="-122"/>
              <a:ea typeface="宋体" panose="02010600030101010101" pitchFamily="2" charset="-122"/>
            </a:endParaRPr>
          </a:p>
        </p:txBody>
      </p:sp>
      <p:sp>
        <p:nvSpPr>
          <p:cNvPr id="15366" name="矩形 35"/>
          <p:cNvSpPr/>
          <p:nvPr>
            <p:custDataLst>
              <p:tags r:id="rId12"/>
            </p:custDataLst>
          </p:nvPr>
        </p:nvSpPr>
        <p:spPr>
          <a:xfrm>
            <a:off x="4006215" y="763270"/>
            <a:ext cx="4180205" cy="52197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nchor="t" anchorCtr="0">
            <a:sp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latin typeface="微软雅黑" panose="020b0503020204020204" pitchFamily="34" charset="-122"/>
                <a:ea typeface="微软雅黑" panose="020b0503020204020204" pitchFamily="34" charset="-122"/>
                <a:sym typeface="+mn-ea"/>
              </a:rPr>
              <a:t>列文虎克与微生物的发现</a:t>
            </a:r>
            <a:endParaRPr lang="zh-CN" altLang="en-US" sz="2800" b="1">
              <a:latin typeface="微软雅黑" panose="020b0503020204020204" pitchFamily="34" charset="-122"/>
              <a:ea typeface="微软雅黑" panose="020b0503020204020204" pitchFamily="34" charset="-122"/>
              <a:sym typeface="+mn-ea"/>
            </a:endParaRPr>
          </a:p>
        </p:txBody>
      </p:sp>
      <p:pic>
        <p:nvPicPr>
          <p:cNvPr id="101" name="图片 100"/>
          <p:cNvPicPr/>
          <p:nvPr>
            <p:custDataLst>
              <p:tags r:id="rId14"/>
            </p:custDataLst>
          </p:nvPr>
        </p:nvPicPr>
        <p:blipFill>
          <a:blip r:embed="rId13"/>
          <a:stretch>
            <a:fillRect/>
          </a:stretch>
        </p:blipFill>
        <p:spPr>
          <a:xfrm>
            <a:off x="716280" y="1754505"/>
            <a:ext cx="2397125" cy="2640330"/>
          </a:xfrm>
          <a:prstGeom prst="rect">
            <a:avLst/>
          </a:prstGeom>
          <a:noFill/>
          <a:ln w="9525">
            <a:noFill/>
          </a:ln>
        </p:spPr>
      </p:pic>
      <p:pic>
        <p:nvPicPr>
          <p:cNvPr id="5" name="图片 4"/>
          <p:cNvPicPr>
            <a:picLocks noChangeAspect="1"/>
          </p:cNvPicPr>
          <p:nvPr>
            <p:custDataLst>
              <p:tags r:id="rId16"/>
            </p:custDataLst>
          </p:nvPr>
        </p:nvPicPr>
        <p:blipFill>
          <a:blip r:embed="rId15"/>
          <a:srcRect l="1713" t="712"/>
          <a:stretch>
            <a:fillRect/>
          </a:stretch>
        </p:blipFill>
        <p:spPr>
          <a:xfrm>
            <a:off x="2473960" y="3566795"/>
            <a:ext cx="1676400" cy="2656205"/>
          </a:xfrm>
          <a:prstGeom prst="ellipse">
            <a:avLst/>
          </a:prstGeom>
        </p:spPr>
      </p:pic>
    </p:spTree>
    <p:custDataLst>
      <p:tags r:id="rId17"/>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https://d.book118.com/127136051053006036</a:t>
            </a:r>
          </a:p>
        </p:txBody>
      </p:sp>
    </p:spTree>
  </p:cSld>
  <p:clrMapOvr>
    <a:masterClrMapping/>
  </p:clrMapOvr>
  <p:transition/>
  <p:timing/>
</p:sld>
</file>

<file path=ppt/tags/tag1.xml><?xml version="1.0" encoding="utf-8"?>
<p:tagLst xmlns:p="http://schemas.openxmlformats.org/presentationml/2006/main">
  <p:tag name="AS_UNIQUEID" val="482"/>
</p:tagLst>
</file>

<file path=ppt/tags/tag2.xml><?xml version="1.0" encoding="utf-8"?>
<p:tagLst xmlns:p="http://schemas.openxmlformats.org/presentationml/2006/main">
  <p:tag name="AS_UNIQUEID" val="483"/>
</p:tagLst>
</file>

<file path=ppt/tags/tag3.xml><?xml version="1.0" encoding="utf-8"?>
<p:tagLst xmlns:p="http://schemas.openxmlformats.org/presentationml/2006/main">
  <p:tag name="AS_UNIQUEID" val="484"/>
</p:tagLst>
</file>

<file path=ppt/tags/tag4.xml><?xml version="1.0" encoding="utf-8"?>
<p:tagLst xmlns:p="http://schemas.openxmlformats.org/presentationml/2006/main">
  <p:tag name="AS_UNIQUEID" val="485"/>
</p:tagLst>
</file>

<file path=ppt/tags/tag5.xml><?xml version="1.0" encoding="utf-8"?>
<p:tagLst xmlns:p="http://schemas.openxmlformats.org/presentationml/2006/main">
  <p:tag name="AS_UNIQUEID" val="486"/>
</p:tagLst>
</file>

<file path=ppt/tags/tag6.xml><?xml version="1.0" encoding="utf-8"?>
<p:tagLst xmlns:p="http://schemas.openxmlformats.org/presentationml/2006/main">
  <p:tag name="AS_UNIQUEID" val="487"/>
</p:tagLst>
</file>

<file path=ppt/tags/tag7.xml><?xml version="1.0" encoding="utf-8"?>
<p:tagLst xmlns:p="http://schemas.openxmlformats.org/presentationml/2006/main">
  <p:tag name="AS_UNIQUEID" val="488"/>
</p:tagLst>
</file>

<file path=ppt/tags/tag8.xml><?xml version="1.0" encoding="utf-8"?>
<p:tagLst xmlns:p="http://schemas.openxmlformats.org/presentationml/2006/main">
  <p:tag name="AS_UNIQUEID" val="489"/>
</p:tagLst>
</file>

<file path=ppt/tags/tag9.xml><?xml version="1.0" encoding="utf-8"?>
<p:tagLst xmlns:p="http://schemas.openxmlformats.org/presentationml/2006/main">
  <p:tag name="AS_UNIQUEID" val="490"/>
</p:tagLst>
</file>

<file path=ppt/tags/tag10.xml><?xml version="1.0" encoding="utf-8"?>
<p:tagLst xmlns:p="http://schemas.openxmlformats.org/presentationml/2006/main">
  <p:tag name="AS_UNIQUEID" val="491"/>
</p:tagLst>
</file>

<file path=ppt/tags/tag11.xml><?xml version="1.0" encoding="utf-8"?>
<p:tagLst xmlns:p="http://schemas.openxmlformats.org/presentationml/2006/main">
  <p:tag name="AS_UNIQUEID" val="492"/>
</p:tagLst>
</file>

<file path=ppt/tags/tag12.xml><?xml version="1.0" encoding="utf-8"?>
<p:tagLst xmlns:p="http://schemas.openxmlformats.org/presentationml/2006/main">
  <p:tag name="AS_UNIQUEID" val="493"/>
</p:tagLst>
</file>

<file path=ppt/tags/tag13.xml><?xml version="1.0" encoding="utf-8"?>
<p:tagLst xmlns:p="http://schemas.openxmlformats.org/presentationml/2006/main">
  <p:tag name="AS_UNIQUEID" val="494"/>
</p:tagLst>
</file>

<file path=ppt/tags/tag14.xml><?xml version="1.0" encoding="utf-8"?>
<p:tagLst xmlns:p="http://schemas.openxmlformats.org/presentationml/2006/main">
  <p:tag name="AS_UNIQUEID" val="495"/>
</p:tagLst>
</file>

<file path=ppt/tags/tag15.xml><?xml version="1.0" encoding="utf-8"?>
<p:tagLst xmlns:p="http://schemas.openxmlformats.org/presentationml/2006/main">
  <p:tag name="AS_UNIQUEID" val="496"/>
</p:tagLst>
</file>

<file path=ppt/tags/tag16.xml><?xml version="1.0" encoding="utf-8"?>
<p:tagLst xmlns:p="http://schemas.openxmlformats.org/presentationml/2006/main">
  <p:tag name="AS_UNIQUEID" val="497"/>
</p:tagLst>
</file>

<file path=ppt/tags/tag17.xml><?xml version="1.0" encoding="utf-8"?>
<p:tagLst xmlns:p="http://schemas.openxmlformats.org/presentationml/2006/main">
  <p:tag name="AS_UNIQUEID" val="498"/>
</p:tagLst>
</file>

<file path=ppt/tags/tag18.xml><?xml version="1.0" encoding="utf-8"?>
<p:tagLst xmlns:p="http://schemas.openxmlformats.org/presentationml/2006/main">
  <p:tag name="AS_UNIQUEID" val="499"/>
</p:tagLst>
</file>

<file path=ppt/tags/tag19.xml><?xml version="1.0" encoding="utf-8"?>
<p:tagLst xmlns:p="http://schemas.openxmlformats.org/presentationml/2006/main">
  <p:tag name="AS_UNIQUEID" val="500"/>
</p:tagLst>
</file>

<file path=ppt/tags/tag20.xml><?xml version="1.0" encoding="utf-8"?>
<p:tagLst xmlns:p="http://schemas.openxmlformats.org/presentationml/2006/main">
  <p:tag name="AS_UNIQUEID" val="501"/>
</p:tagLst>
</file>

<file path=ppt/tags/tag21.xml><?xml version="1.0" encoding="utf-8"?>
<p:tagLst xmlns:p="http://schemas.openxmlformats.org/presentationml/2006/main">
  <p:tag name="AS_UNIQUEID" val="502"/>
</p:tagLst>
</file>

<file path=ppt/tags/tag22.xml><?xml version="1.0" encoding="utf-8"?>
<p:tagLst xmlns:p="http://schemas.openxmlformats.org/presentationml/2006/main">
  <p:tag name="AS_UNIQUEID" val="503"/>
</p:tagLst>
</file>

<file path=ppt/tags/tag23.xml><?xml version="1.0" encoding="utf-8"?>
<p:tagLst xmlns:p="http://schemas.openxmlformats.org/presentationml/2006/main">
  <p:tag name="AS_UNIQUEID" val="504"/>
</p:tagLst>
</file>

<file path=ppt/tags/tag24.xml><?xml version="1.0" encoding="utf-8"?>
<p:tagLst xmlns:p="http://schemas.openxmlformats.org/presentationml/2006/main">
  <p:tag name="AS_UNIQUEID" val="505"/>
</p:tagLst>
</file>

<file path=ppt/tags/tag25.xml><?xml version="1.0" encoding="utf-8"?>
<p:tagLst xmlns:p="http://schemas.openxmlformats.org/presentationml/2006/main">
  <p:tag name="AS_UNIQUEID" val="506"/>
</p:tagLst>
</file>

<file path=ppt/tags/tag26.xml><?xml version="1.0" encoding="utf-8"?>
<p:tagLst xmlns:p="http://schemas.openxmlformats.org/presentationml/2006/main">
  <p:tag name="AS_UNIQUEID" val="507"/>
</p:tagLst>
</file>

<file path=ppt/tags/tag27.xml><?xml version="1.0" encoding="utf-8"?>
<p:tagLst xmlns:p="http://schemas.openxmlformats.org/presentationml/2006/main">
  <p:tag name="AS_UNIQUEID" val="508"/>
</p:tagLst>
</file>

<file path=ppt/tags/tag28.xml><?xml version="1.0" encoding="utf-8"?>
<p:tagLst xmlns:p="http://schemas.openxmlformats.org/presentationml/2006/main">
  <p:tag name="AS_UNIQUEID" val="509"/>
</p:tagLst>
</file>

<file path=ppt/tags/tag29.xml><?xml version="1.0" encoding="utf-8"?>
<p:tagLst xmlns:p="http://schemas.openxmlformats.org/presentationml/2006/main">
  <p:tag name="AS_UNIQUEID" val="510"/>
</p:tagLst>
</file>

<file path=ppt/tags/tag30.xml><?xml version="1.0" encoding="utf-8"?>
<p:tagLst xmlns:p="http://schemas.openxmlformats.org/presentationml/2006/main">
  <p:tag name="AS_UNIQUEID" val="511"/>
</p:tagLst>
</file>

<file path=ppt/tags/tag31.xml><?xml version="1.0" encoding="utf-8"?>
<p:tagLst xmlns:p="http://schemas.openxmlformats.org/presentationml/2006/main">
  <p:tag name="AS_UNIQUEID" val="512"/>
</p:tagLst>
</file>

<file path=ppt/tags/tag32.xml><?xml version="1.0" encoding="utf-8"?>
<p:tagLst xmlns:p="http://schemas.openxmlformats.org/presentationml/2006/main">
  <p:tag name="AS_UNIQUEID" val="513"/>
</p:tagLst>
</file>

<file path=ppt/tags/tag33.xml><?xml version="1.0" encoding="utf-8"?>
<p:tagLst xmlns:p="http://schemas.openxmlformats.org/presentationml/2006/main">
  <p:tag name="AS_UNIQUEID" val="514"/>
</p:tagLst>
</file>

<file path=ppt/tags/tag34.xml><?xml version="1.0" encoding="utf-8"?>
<p:tagLst xmlns:p="http://schemas.openxmlformats.org/presentationml/2006/main">
  <p:tag name="AS_UNIQUEID" val="515"/>
</p:tagLst>
</file>

<file path=ppt/tags/tag35.xml><?xml version="1.0" encoding="utf-8"?>
<p:tagLst xmlns:p="http://schemas.openxmlformats.org/presentationml/2006/main">
  <p:tag name="AS_UNIQUEID" val="516"/>
</p:tagLst>
</file>

<file path=ppt/tags/tag36.xml><?xml version="1.0" encoding="utf-8"?>
<p:tagLst xmlns:p="http://schemas.openxmlformats.org/presentationml/2006/main">
  <p:tag name="AS_UNIQUEID" val="517"/>
</p:tagLst>
</file>

<file path=ppt/tags/tag37.xml><?xml version="1.0" encoding="utf-8"?>
<p:tagLst xmlns:p="http://schemas.openxmlformats.org/presentationml/2006/main">
  <p:tag name="AS_UNIQUEID" val="518"/>
</p:tagLst>
</file>

<file path=ppt/tags/tag38.xml><?xml version="1.0" encoding="utf-8"?>
<p:tagLst xmlns:p="http://schemas.openxmlformats.org/presentationml/2006/main">
  <p:tag name="AS_UNIQUEID" val="519"/>
</p:tagLst>
</file>

<file path=ppt/tags/tag39.xml><?xml version="1.0" encoding="utf-8"?>
<p:tagLst xmlns:p="http://schemas.openxmlformats.org/presentationml/2006/main">
  <p:tag name="AS_UNIQUEID" val="520"/>
</p:tagLst>
</file>

<file path=ppt/tags/tag40.xml><?xml version="1.0" encoding="utf-8"?>
<p:tagLst xmlns:p="http://schemas.openxmlformats.org/presentationml/2006/main">
  <p:tag name="AS_UNIQUEID" val="521"/>
</p:tagLst>
</file>

<file path=ppt/tags/tag41.xml><?xml version="1.0" encoding="utf-8"?>
<p:tagLst xmlns:p="http://schemas.openxmlformats.org/presentationml/2006/main">
  <p:tag name="AS_UNIQUEID" val="522"/>
</p:tagLst>
</file>

<file path=ppt/tags/tag42.xml><?xml version="1.0" encoding="utf-8"?>
<p:tagLst xmlns:p="http://schemas.openxmlformats.org/presentationml/2006/main">
  <p:tag name="AS_UNIQUEID" val="523"/>
</p:tagLst>
</file>

<file path=ppt/tags/tag43.xml><?xml version="1.0" encoding="utf-8"?>
<p:tagLst xmlns:p="http://schemas.openxmlformats.org/presentationml/2006/main">
  <p:tag name="AS_UNIQUEID" val="524"/>
</p:tagLst>
</file>

<file path=ppt/tags/tag44.xml><?xml version="1.0" encoding="utf-8"?>
<p:tagLst xmlns:p="http://schemas.openxmlformats.org/presentationml/2006/main">
  <p:tag name="AS_UNIQUEID" val="525"/>
</p:tagLst>
</file>

<file path=ppt/tags/tag45.xml><?xml version="1.0" encoding="utf-8"?>
<p:tagLst xmlns:p="http://schemas.openxmlformats.org/presentationml/2006/main">
  <p:tag name="AS_UNIQUEID" val="526"/>
</p:tagLst>
</file>

<file path=ppt/tags/tag46.xml><?xml version="1.0" encoding="utf-8"?>
<p:tagLst xmlns:p="http://schemas.openxmlformats.org/presentationml/2006/main">
  <p:tag name="AS_UNIQUEID" val="527"/>
</p:tagLst>
</file>

<file path=ppt/tags/tag47.xml><?xml version="1.0" encoding="utf-8"?>
<p:tagLst xmlns:p="http://schemas.openxmlformats.org/presentationml/2006/main">
  <p:tag name="AS_UNIQUEID" val="528"/>
</p:tagLst>
</file>

<file path=ppt/tags/tag48.xml><?xml version="1.0" encoding="utf-8"?>
<p:tagLst xmlns:p="http://schemas.openxmlformats.org/presentationml/2006/main">
  <p:tag name="AS_UNIQUEID" val="529"/>
</p:tagLst>
</file>

<file path=ppt/tags/tag49.xml><?xml version="1.0" encoding="utf-8"?>
<p:tagLst xmlns:p="http://schemas.openxmlformats.org/presentationml/2006/main">
  <p:tag name="AS_UNIQUEID" val="530"/>
</p:tagLst>
</file>

<file path=ppt/tags/tag50.xml><?xml version="1.0" encoding="utf-8"?>
<p:tagLst xmlns:p="http://schemas.openxmlformats.org/presentationml/2006/main">
  <p:tag name="AS_UNIQUEID" val="531"/>
</p:tagLst>
</file>

<file path=ppt/tags/tag51.xml><?xml version="1.0" encoding="utf-8"?>
<p:tagLst xmlns:p="http://schemas.openxmlformats.org/presentationml/2006/main">
  <p:tag name="AS_UNIQUEID" val="532"/>
</p:tagLst>
</file>

<file path=ppt/tags/tag52.xml><?xml version="1.0" encoding="utf-8"?>
<p:tagLst xmlns:p="http://schemas.openxmlformats.org/presentationml/2006/main">
  <p:tag name="AS_UNIQUEID" val="533"/>
</p:tagLst>
</file>

<file path=ppt/tags/tag53.xml><?xml version="1.0" encoding="utf-8"?>
<p:tagLst xmlns:p="http://schemas.openxmlformats.org/presentationml/2006/main">
  <p:tag name="AS_UNIQUEID" val="534"/>
</p:tagLst>
</file>

<file path=ppt/tags/tag54.xml><?xml version="1.0" encoding="utf-8"?>
<p:tagLst xmlns:p="http://schemas.openxmlformats.org/presentationml/2006/main">
  <p:tag name="AS_UNIQUEID" val="535"/>
</p:tagLst>
</file>

<file path=ppt/tags/tag55.xml><?xml version="1.0" encoding="utf-8"?>
<p:tagLst xmlns:p="http://schemas.openxmlformats.org/presentationml/2006/main">
  <p:tag name="AS_UNIQUEID" val="536"/>
</p:tagLst>
</file>

<file path=ppt/tags/tag56.xml><?xml version="1.0" encoding="utf-8"?>
<p:tagLst xmlns:p="http://schemas.openxmlformats.org/presentationml/2006/main">
  <p:tag name="AS_UNIQUEID" val="537"/>
</p:tagLst>
</file>

<file path=ppt/tags/tag57.xml><?xml version="1.0" encoding="utf-8"?>
<p:tagLst xmlns:p="http://schemas.openxmlformats.org/presentationml/2006/main">
  <p:tag name="AS_UNIQUEID" val="538"/>
</p:tagLst>
</file>

<file path=ppt/tags/tag58.xml><?xml version="1.0" encoding="utf-8"?>
<p:tagLst xmlns:p="http://schemas.openxmlformats.org/presentationml/2006/main">
  <p:tag name="AS_UNIQUEID" val="539"/>
</p:tagLst>
</file>

<file path=ppt/tags/tag59.xml><?xml version="1.0" encoding="utf-8"?>
<p:tagLst xmlns:p="http://schemas.openxmlformats.org/presentationml/2006/main">
  <p:tag name="AS_UNIQUEID" val="540"/>
</p:tagLst>
</file>

<file path=ppt/tags/tag60.xml><?xml version="1.0" encoding="utf-8"?>
<p:tagLst xmlns:p="http://schemas.openxmlformats.org/presentationml/2006/main">
  <p:tag name="AS_UNIQUEID" val="541"/>
</p:tagLst>
</file>

<file path=ppt/tags/tag61.xml><?xml version="1.0" encoding="utf-8"?>
<p:tagLst xmlns:p="http://schemas.openxmlformats.org/presentationml/2006/main">
  <p:tag name="AS_UNIQUEID" val="542"/>
</p:tagLst>
</file>

<file path=ppt/tags/tag62.xml><?xml version="1.0" encoding="utf-8"?>
<p:tagLst xmlns:p="http://schemas.openxmlformats.org/presentationml/2006/main">
  <p:tag name="AS_UNIQUEID" val="543"/>
</p:tagLst>
</file>

<file path=ppt/tags/tag63.xml><?xml version="1.0" encoding="utf-8"?>
<p:tagLst xmlns:p="http://schemas.openxmlformats.org/presentationml/2006/main">
  <p:tag name="AS_UNIQUEID" val="544"/>
</p:tagLst>
</file>

<file path=ppt/tags/tag64.xml><?xml version="1.0" encoding="utf-8"?>
<p:tagLst xmlns:p="http://schemas.openxmlformats.org/presentationml/2006/main">
  <p:tag name="AS_UNIQUEID" val="545"/>
</p:tagLst>
</file>

<file path=ppt/tags/tag65.xml><?xml version="1.0" encoding="utf-8"?>
<p:tagLst xmlns:p="http://schemas.openxmlformats.org/presentationml/2006/main">
  <p:tag name="AS_UNIQUEID" val="546"/>
</p:tagLst>
</file>

<file path=ppt/tags/tag66.xml><?xml version="1.0" encoding="utf-8"?>
<p:tagLst xmlns:p="http://schemas.openxmlformats.org/presentationml/2006/main">
  <p:tag name="AS_UNIQUEID" val="547"/>
</p:tagLst>
</file>

<file path=ppt/tags/tag67.xml><?xml version="1.0" encoding="utf-8"?>
<p:tagLst xmlns:p="http://schemas.openxmlformats.org/presentationml/2006/main">
  <p:tag name="AS_UNIQUEID" val="548"/>
</p:tagLst>
</file>

<file path=ppt/tags/tag68.xml><?xml version="1.0" encoding="utf-8"?>
<p:tagLst xmlns:p="http://schemas.openxmlformats.org/presentationml/2006/main">
  <p:tag name="AS_UNIQUEID" val="549"/>
</p:tagLst>
</file>

<file path=ppt/tags/tag69.xml><?xml version="1.0" encoding="utf-8"?>
<p:tagLst xmlns:p="http://schemas.openxmlformats.org/presentationml/2006/main">
  <p:tag name="AS_UNIQUEID" val="550"/>
</p:tagLst>
</file>

<file path=ppt/tags/tag70.xml><?xml version="1.0" encoding="utf-8"?>
<p:tagLst xmlns:p="http://schemas.openxmlformats.org/presentationml/2006/main">
  <p:tag name="AS_UNIQUEID" val="551"/>
</p:tagLst>
</file>

<file path=ppt/tags/tag71.xml><?xml version="1.0" encoding="utf-8"?>
<p:tagLst xmlns:p="http://schemas.openxmlformats.org/presentationml/2006/main">
  <p:tag name="AS_UNIQUEID" val="552"/>
</p:tagLst>
</file>

<file path=ppt/tags/tag72.xml><?xml version="1.0" encoding="utf-8"?>
<p:tagLst xmlns:p="http://schemas.openxmlformats.org/presentationml/2006/main">
  <p:tag name="AS_UNIQUEID" val="553"/>
</p:tagLst>
</file>

<file path=ppt/tags/tag73.xml><?xml version="1.0" encoding="utf-8"?>
<p:tagLst xmlns:p="http://schemas.openxmlformats.org/presentationml/2006/main">
  <p:tag name="AS_UNIQUEID" val="554"/>
</p:tagLst>
</file>

<file path=ppt/tags/tag74.xml><?xml version="1.0" encoding="utf-8"?>
<p:tagLst xmlns:p="http://schemas.openxmlformats.org/presentationml/2006/main">
  <p:tag name="AS_UNIQUEID" val="555"/>
</p:tagLst>
</file>

<file path=ppt/tags/tag75.xml><?xml version="1.0" encoding="utf-8"?>
<p:tagLst xmlns:p="http://schemas.openxmlformats.org/presentationml/2006/main">
  <p:tag name="AS_UNIQUEID" val="556"/>
</p:tagLst>
</file>

<file path=ppt/tags/tag76.xml><?xml version="1.0" encoding="utf-8"?>
<p:tagLst xmlns:p="http://schemas.openxmlformats.org/presentationml/2006/main">
  <p:tag name="AS_UNIQUEID" val="310"/>
</p:tagLst>
</file>

<file path=ppt/tags/tag77.xml><?xml version="1.0" encoding="utf-8"?>
<p:tagLst xmlns:p="http://schemas.openxmlformats.org/presentationml/2006/main">
  <p:tag name="AS_UNIQUEID" val="311"/>
</p:tagLst>
</file>

<file path=ppt/tags/tag78.xml><?xml version="1.0" encoding="utf-8"?>
<p:tagLst xmlns:p="http://schemas.openxmlformats.org/presentationml/2006/main">
  <p:tag name="AS_UNIQUEID" val="312"/>
</p:tagLst>
</file>

<file path=ppt/tags/tag79.xml><?xml version="1.0" encoding="utf-8"?>
<p:tagLst xmlns:p="http://schemas.openxmlformats.org/presentationml/2006/main">
  <p:tag name="AS_UNIQUEID" val="313"/>
</p:tagLst>
</file>

<file path=ppt/tags/tag80.xml><?xml version="1.0" encoding="utf-8"?>
<p:tagLst xmlns:p="http://schemas.openxmlformats.org/presentationml/2006/main">
  <p:tag name="AS_UNIQUEID" val="314"/>
</p:tagLst>
</file>

<file path=ppt/tags/tag81.xml><?xml version="1.0" encoding="utf-8"?>
<p:tagLst xmlns:p="http://schemas.openxmlformats.org/presentationml/2006/main">
  <p:tag name="AS_UNIQUEID" val="315"/>
</p:tagLst>
</file>

<file path=ppt/tags/tag82.xml><?xml version="1.0" encoding="utf-8"?>
<p:tagLst xmlns:p="http://schemas.openxmlformats.org/presentationml/2006/main">
  <p:tag name="AS_UNIQUEID" val="316"/>
</p:tagLst>
</file>

<file path=ppt/tags/tag83.xml><?xml version="1.0" encoding="utf-8"?>
<p:tagLst xmlns:p="http://schemas.openxmlformats.org/presentationml/2006/main">
  <p:tag name="AS_UNIQUEID" val="317"/>
</p:tagLst>
</file>

<file path=ppt/tags/tag84.xml><?xml version="1.0" encoding="utf-8"?>
<p:tagLst xmlns:p="http://schemas.openxmlformats.org/presentationml/2006/main">
  <p:tag name="AS_UNIQUEID" val="318"/>
</p:tagLst>
</file>

<file path=ppt/tags/tag85.xml><?xml version="1.0" encoding="utf-8"?>
<p:tagLst xmlns:p="http://schemas.openxmlformats.org/presentationml/2006/main">
  <p:tag name="AS_UNIQUEID" val="319"/>
</p:tagLst>
</file>

<file path=ppt/tags/tag86.xml><?xml version="1.0" encoding="utf-8"?>
<p:tagLst xmlns:p="http://schemas.openxmlformats.org/presentationml/2006/main">
  <p:tag name="AS_UNIQUEID" val="320"/>
</p:tagLst>
</file>

<file path=ppt/tags/tag87.xml><?xml version="1.0" encoding="utf-8"?>
<p:tagLst xmlns:p="http://schemas.openxmlformats.org/presentationml/2006/main">
  <p:tag name="AS_UNIQUEID" val="321"/>
</p:tagLst>
</file>

<file path=ppt/tags/tag88.xml><?xml version="1.0" encoding="utf-8"?>
<p:tagLst xmlns:p="http://schemas.openxmlformats.org/presentationml/2006/main">
  <p:tag name="AS_UNIQUEID" val="322"/>
</p:tagLst>
</file>

<file path=ppt/tags/tag89.xml><?xml version="1.0" encoding="utf-8"?>
<p:tagLst xmlns:p="http://schemas.openxmlformats.org/presentationml/2006/main">
  <p:tag name="AS_UNIQUEID" val="323"/>
</p:tagLst>
</file>

<file path=ppt/tags/tag90.xml><?xml version="1.0" encoding="utf-8"?>
<p:tagLst xmlns:p="http://schemas.openxmlformats.org/presentationml/2006/main">
  <p:tag name="AS_UNIQUEID" val="324"/>
</p:tagLst>
</file>

<file path=ppt/tags/tag91.xml><?xml version="1.0" encoding="utf-8"?>
<p:tagLst xmlns:p="http://schemas.openxmlformats.org/presentationml/2006/main">
  <p:tag name="AS_UNIQUEID" val="325"/>
</p:tagLst>
</file>

<file path=ppt/tags/tag92.xml><?xml version="1.0" encoding="utf-8"?>
<p:tagLst xmlns:p="http://schemas.openxmlformats.org/presentationml/2006/main">
  <p:tag name="AS_UNIQUEID" val="326"/>
</p:tagLst>
</file>

<file path=ppt/tags/tag93.xml><?xml version="1.0" encoding="utf-8"?>
<p:tagLst xmlns:p="http://schemas.openxmlformats.org/presentationml/2006/main">
  <p:tag name="AS_UNIQUEID" val="327"/>
</p:tagLst>
</file>

<file path=ppt/tags/tag94.xml><?xml version="1.0" encoding="utf-8"?>
<p:tagLst xmlns:p="http://schemas.openxmlformats.org/presentationml/2006/main">
  <p:tag name="AS_UNIQUEID" val="328"/>
</p:tagLst>
</file>

<file path=ppt/tags/tag95.xml><?xml version="1.0" encoding="utf-8"?>
<p:tagLst xmlns:p="http://schemas.openxmlformats.org/presentationml/2006/main">
  <p:tag name="AS_UNIQUEID" val="329"/>
</p:tagLst>
</file>

<file path=ppt/tags/tag96.xml><?xml version="1.0" encoding="utf-8"?>
<p:tagLst xmlns:p="http://schemas.openxmlformats.org/presentationml/2006/main">
  <p:tag name="AS_UNIQUEID" val="330"/>
</p:tagLst>
</file>

<file path=ppt/tags/tag97.xml><?xml version="1.0" encoding="utf-8"?>
<p:tagLst xmlns:p="http://schemas.openxmlformats.org/presentationml/2006/main">
  <p:tag name="AS_UNIQUEID" val="331"/>
</p:tagLst>
</file>

<file path=ppt/tags/tag98.xml><?xml version="1.0" encoding="utf-8"?>
<p:tagLst xmlns:p="http://schemas.openxmlformats.org/presentationml/2006/main">
  <p:tag name="AS_UNIQUEID" val="332"/>
</p:tagLst>
</file>

<file path=ppt/tags/tag99.xml><?xml version="1.0" encoding="utf-8"?>
<p:tagLst xmlns:p="http://schemas.openxmlformats.org/presentationml/2006/main">
  <p:tag name="AS_UNIQUEID" val="333"/>
</p:tagLst>
</file>

<file path=ppt/tags/tag100.xml><?xml version="1.0" encoding="utf-8"?>
<p:tagLst xmlns:p="http://schemas.openxmlformats.org/presentationml/2006/main">
  <p:tag name="AS_UNIQUEID" val="334"/>
</p:tagLst>
</file>

<file path=ppt/tags/tag101.xml><?xml version="1.0" encoding="utf-8"?>
<p:tagLst xmlns:p="http://schemas.openxmlformats.org/presentationml/2006/main">
  <p:tag name="AS_UNIQUEID" val="335"/>
</p:tagLst>
</file>

<file path=ppt/tags/tag102.xml><?xml version="1.0" encoding="utf-8"?>
<p:tagLst xmlns:p="http://schemas.openxmlformats.org/presentationml/2006/main">
  <p:tag name="AS_UNIQUEID" val="336"/>
</p:tagLst>
</file>

<file path=ppt/tags/tag103.xml><?xml version="1.0" encoding="utf-8"?>
<p:tagLst xmlns:p="http://schemas.openxmlformats.org/presentationml/2006/main">
  <p:tag name="AS_UNIQUEID" val="337"/>
</p:tagLst>
</file>

<file path=ppt/tags/tag104.xml><?xml version="1.0" encoding="utf-8"?>
<p:tagLst xmlns:p="http://schemas.openxmlformats.org/presentationml/2006/main">
  <p:tag name="AS_UNIQUEID" val="338"/>
</p:tagLst>
</file>

<file path=ppt/tags/tag105.xml><?xml version="1.0" encoding="utf-8"?>
<p:tagLst xmlns:p="http://schemas.openxmlformats.org/presentationml/2006/main">
  <p:tag name="AS_UNIQUEID" val="339"/>
</p:tagLst>
</file>

<file path=ppt/tags/tag106.xml><?xml version="1.0" encoding="utf-8"?>
<p:tagLst xmlns:p="http://schemas.openxmlformats.org/presentationml/2006/main">
  <p:tag name="AS_UNIQUEID" val="340"/>
</p:tagLst>
</file>

<file path=ppt/tags/tag107.xml><?xml version="1.0" encoding="utf-8"?>
<p:tagLst xmlns:p="http://schemas.openxmlformats.org/presentationml/2006/main">
  <p:tag name="AS_UNIQUEID" val="341"/>
</p:tagLst>
</file>

<file path=ppt/tags/tag108.xml><?xml version="1.0" encoding="utf-8"?>
<p:tagLst xmlns:p="http://schemas.openxmlformats.org/presentationml/2006/main">
  <p:tag name="AS_UNIQUEID" val="342"/>
</p:tagLst>
</file>

<file path=ppt/tags/tag109.xml><?xml version="1.0" encoding="utf-8"?>
<p:tagLst xmlns:p="http://schemas.openxmlformats.org/presentationml/2006/main">
  <p:tag name="AS_UNIQUEID" val="343"/>
</p:tagLst>
</file>

<file path=ppt/tags/tag110.xml><?xml version="1.0" encoding="utf-8"?>
<p:tagLst xmlns:p="http://schemas.openxmlformats.org/presentationml/2006/main">
  <p:tag name="AS_UNIQUEID" val="344"/>
</p:tagLst>
</file>

<file path=ppt/tags/tag111.xml><?xml version="1.0" encoding="utf-8"?>
<p:tagLst xmlns:p="http://schemas.openxmlformats.org/presentationml/2006/main">
  <p:tag name="AS_UNIQUEID" val="345"/>
</p:tagLst>
</file>

<file path=ppt/tags/tag112.xml><?xml version="1.0" encoding="utf-8"?>
<p:tagLst xmlns:p="http://schemas.openxmlformats.org/presentationml/2006/main">
  <p:tag name="AS_UNIQUEID" val="351"/>
</p:tagLst>
</file>

<file path=ppt/tags/tag113.xml><?xml version="1.0" encoding="utf-8"?>
<p:tagLst xmlns:p="http://schemas.openxmlformats.org/presentationml/2006/main">
  <p:tag name="AS_UNIQUEID" val="352"/>
</p:tagLst>
</file>

<file path=ppt/tags/tag114.xml><?xml version="1.0" encoding="utf-8"?>
<p:tagLst xmlns:p="http://schemas.openxmlformats.org/presentationml/2006/main">
  <p:tag name="AS_UNIQUEID" val="353"/>
</p:tagLst>
</file>

<file path=ppt/tags/tag115.xml><?xml version="1.0" encoding="utf-8"?>
<p:tagLst xmlns:p="http://schemas.openxmlformats.org/presentationml/2006/main">
  <p:tag name="AS_UNIQUEID" val="354"/>
</p:tagLst>
</file>

<file path=ppt/tags/tag116.xml><?xml version="1.0" encoding="utf-8"?>
<p:tagLst xmlns:p="http://schemas.openxmlformats.org/presentationml/2006/main">
  <p:tag name="AS_UNIQUEID" val="355"/>
</p:tagLst>
</file>

<file path=ppt/tags/tag117.xml><?xml version="1.0" encoding="utf-8"?>
<p:tagLst xmlns:p="http://schemas.openxmlformats.org/presentationml/2006/main">
  <p:tag name="AS_UNIQUEID" val="356"/>
</p:tagLst>
</file>

<file path=ppt/tags/tag118.xml><?xml version="1.0" encoding="utf-8"?>
<p:tagLst xmlns:p="http://schemas.openxmlformats.org/presentationml/2006/main">
  <p:tag name="AS_UNIQUEID" val="357"/>
  <p:tag name="KSO_WM_UNIT_PLACING_PICTURE_USER_VIEWPORT" val="{&quot;height&quot;:11317,&quot;width&quot;:16872}"/>
</p:tagLst>
</file>

<file path=ppt/tags/tag119.xml><?xml version="1.0" encoding="utf-8"?>
<p:tagLst xmlns:p="http://schemas.openxmlformats.org/presentationml/2006/main">
  <p:tag name="AS_UNIQUEID" val="358"/>
</p:tagLst>
</file>

<file path=ppt/tags/tag120.xml><?xml version="1.0" encoding="utf-8"?>
<p:tagLst xmlns:p="http://schemas.openxmlformats.org/presentationml/2006/main">
  <p:tag name="AS_UNIQUEID" val="359"/>
</p:tagLst>
</file>

<file path=ppt/tags/tag121.xml><?xml version="1.0" encoding="utf-8"?>
<p:tagLst xmlns:p="http://schemas.openxmlformats.org/presentationml/2006/main">
  <p:tag name="AS_UNIQUEID" val="360"/>
</p:tagLst>
</file>

<file path=ppt/tags/tag122.xml><?xml version="1.0" encoding="utf-8"?>
<p:tagLst xmlns:p="http://schemas.openxmlformats.org/presentationml/2006/main">
  <p:tag name="AS_UNIQUEID" val="361"/>
</p:tagLst>
</file>

<file path=ppt/tags/tag123.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MODEL_TYPE" val="cover"/>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124.xml><?xml version="1.0" encoding="utf-8"?>
<p:tagLst xmlns:p="http://schemas.openxmlformats.org/presentationml/2006/main">
  <p:tag name="AS_UNIQUEID" val="362"/>
</p:tagLst>
</file>

<file path=ppt/tags/tag125.xml><?xml version="1.0" encoding="utf-8"?>
<p:tagLst xmlns:p="http://schemas.openxmlformats.org/presentationml/2006/main">
  <p:tag name="AS_UNIQUEID" val="363"/>
</p:tagLst>
</file>

<file path=ppt/tags/tag126.xml><?xml version="1.0" encoding="utf-8"?>
<p:tagLst xmlns:p="http://schemas.openxmlformats.org/presentationml/2006/main">
  <p:tag name="AS_UNIQUEID" val="364"/>
</p:tagLst>
</file>

<file path=ppt/tags/tag127.xml><?xml version="1.0" encoding="utf-8"?>
<p:tagLst xmlns:p="http://schemas.openxmlformats.org/presentationml/2006/main">
  <p:tag name="AS_UNIQUEID" val="365"/>
</p:tagLst>
</file>

<file path=ppt/tags/tag128.xml><?xml version="1.0" encoding="utf-8"?>
<p:tagLst xmlns:p="http://schemas.openxmlformats.org/presentationml/2006/main">
  <p:tag name="AS_UNIQUEID" val="366"/>
</p:tagLst>
</file>

<file path=ppt/tags/tag129.xml><?xml version="1.0" encoding="utf-8"?>
<p:tagLst xmlns:p="http://schemas.openxmlformats.org/presentationml/2006/main">
  <p:tag name="AS_UNIQUEID" val="367"/>
</p:tagLst>
</file>

<file path=ppt/tags/tag130.xml><?xml version="1.0" encoding="utf-8"?>
<p:tagLst xmlns:p="http://schemas.openxmlformats.org/presentationml/2006/main">
  <p:tag name="AS_UNIQUEID" val="368"/>
</p:tagLst>
</file>

<file path=ppt/tags/tag131.xml><?xml version="1.0" encoding="utf-8"?>
<p:tagLst xmlns:p="http://schemas.openxmlformats.org/presentationml/2006/main">
  <p:tag name="AS_UNIQUEID" val="369"/>
</p:tagLst>
</file>

<file path=ppt/tags/tag132.xml><?xml version="1.0" encoding="utf-8"?>
<p:tagLst xmlns:p="http://schemas.openxmlformats.org/presentationml/2006/main">
  <p:tag name="AS_UNIQUEID" val="370"/>
</p:tagLst>
</file>

<file path=ppt/tags/tag133.xml><?xml version="1.0" encoding="utf-8"?>
<p:tagLst xmlns:p="http://schemas.openxmlformats.org/presentationml/2006/main">
  <p:tag name="AS_UNIQUEID" val="371"/>
</p:tagLst>
</file>

<file path=ppt/tags/tag134.xml><?xml version="1.0" encoding="utf-8"?>
<p:tagLst xmlns:p="http://schemas.openxmlformats.org/presentationml/2006/main">
  <p:tag name="AS_UNIQUEID" val="372"/>
</p:tagLst>
</file>

<file path=ppt/tags/tag135.xml><?xml version="1.0" encoding="utf-8"?>
<p:tagLst xmlns:p="http://schemas.openxmlformats.org/presentationml/2006/main">
  <p:tag name="AS_UNIQUEID" val="373"/>
</p:tagLst>
</file>

<file path=ppt/tags/tag136.xml><?xml version="1.0" encoding="utf-8"?>
<p:tagLst xmlns:p="http://schemas.openxmlformats.org/presentationml/2006/main">
  <p:tag name="AS_UNIQUEID" val="374"/>
</p:tagLst>
</file>

<file path=ppt/tags/tag137.xml><?xml version="1.0" encoding="utf-8"?>
<p:tagLst xmlns:p="http://schemas.openxmlformats.org/presentationml/2006/main">
  <p:tag name="AS_UNIQUEID" val="375"/>
</p:tagLst>
</file>

<file path=ppt/tags/tag138.xml><?xml version="1.0" encoding="utf-8"?>
<p:tagLst xmlns:p="http://schemas.openxmlformats.org/presentationml/2006/main">
  <p:tag name="AS_UNIQUEID" val="376"/>
</p:tagLst>
</file>

<file path=ppt/tags/tag139.xml><?xml version="1.0" encoding="utf-8"?>
<p:tagLst xmlns:p="http://schemas.openxmlformats.org/presentationml/2006/main">
  <p:tag name="AS_UNIQUEID" val="377"/>
</p:tagLst>
</file>

<file path=ppt/tags/tag140.xml><?xml version="1.0" encoding="utf-8"?>
<p:tagLst xmlns:p="http://schemas.openxmlformats.org/presentationml/2006/main">
  <p:tag name="AS_UNIQUEID" val="378"/>
</p:tagLst>
</file>

<file path=ppt/tags/tag141.xml><?xml version="1.0" encoding="utf-8"?>
<p:tagLst xmlns:p="http://schemas.openxmlformats.org/presentationml/2006/main">
  <p:tag name="AS_UNIQUEID" val="379"/>
</p:tagLst>
</file>

<file path=ppt/tags/tag142.xml><?xml version="1.0" encoding="utf-8"?>
<p:tagLst xmlns:p="http://schemas.openxmlformats.org/presentationml/2006/main">
  <p:tag name="AS_UNIQUEID" val="380"/>
</p:tagLst>
</file>

<file path=ppt/tags/tag143.xml><?xml version="1.0" encoding="utf-8"?>
<p:tagLst xmlns:p="http://schemas.openxmlformats.org/presentationml/2006/main">
  <p:tag name="AS_UNIQUEID" val="381"/>
</p:tagLst>
</file>

<file path=ppt/tags/tag144.xml><?xml version="1.0" encoding="utf-8"?>
<p:tagLst xmlns:p="http://schemas.openxmlformats.org/presentationml/2006/main">
  <p:tag name="AS_UNIQUEID" val="382"/>
</p:tagLst>
</file>

<file path=ppt/tags/tag145.xml><?xml version="1.0" encoding="utf-8"?>
<p:tagLst xmlns:p="http://schemas.openxmlformats.org/presentationml/2006/main">
  <p:tag name="AS_UNIQUEID" val="383"/>
</p:tagLst>
</file>

<file path=ppt/tags/tag146.xml><?xml version="1.0" encoding="utf-8"?>
<p:tagLst xmlns:p="http://schemas.openxmlformats.org/presentationml/2006/main">
  <p:tag name="KSO_WM_SPECIAL_SOURCE" val="bdnull"/>
</p:tagLst>
</file>

<file path=ppt/tags/tag147.xml><?xml version="1.0" encoding="utf-8"?>
<p:tagLst xmlns:p="http://schemas.openxmlformats.org/presentationml/2006/main">
  <p:tag name="AS_UNIQUEID" val="384"/>
</p:tagLst>
</file>

<file path=ppt/tags/tag148.xml><?xml version="1.0" encoding="utf-8"?>
<p:tagLst xmlns:p="http://schemas.openxmlformats.org/presentationml/2006/main">
  <p:tag name="AS_UNIQUEID" val="385"/>
</p:tagLst>
</file>

<file path=ppt/tags/tag149.xml><?xml version="1.0" encoding="utf-8"?>
<p:tagLst xmlns:p="http://schemas.openxmlformats.org/presentationml/2006/main">
  <p:tag name="AS_UNIQUEID" val="386"/>
</p:tagLst>
</file>

<file path=ppt/tags/tag150.xml><?xml version="1.0" encoding="utf-8"?>
<p:tagLst xmlns:p="http://schemas.openxmlformats.org/presentationml/2006/main">
  <p:tag name="AS_UNIQUEID" val="387"/>
</p:tagLst>
</file>

<file path=ppt/tags/tag151.xml><?xml version="1.0" encoding="utf-8"?>
<p:tagLst xmlns:p="http://schemas.openxmlformats.org/presentationml/2006/main">
  <p:tag name="AS_UNIQUEID" val="388"/>
</p:tagLst>
</file>

<file path=ppt/tags/tag152.xml><?xml version="1.0" encoding="utf-8"?>
<p:tagLst xmlns:p="http://schemas.openxmlformats.org/presentationml/2006/main">
  <p:tag name="AS_UNIQUEID" val="389"/>
</p:tagLst>
</file>

<file path=ppt/tags/tag153.xml><?xml version="1.0" encoding="utf-8"?>
<p:tagLst xmlns:p="http://schemas.openxmlformats.org/presentationml/2006/main">
  <p:tag name="AS_UNIQUEID" val="390"/>
</p:tagLst>
</file>

<file path=ppt/tags/tag154.xml><?xml version="1.0" encoding="utf-8"?>
<p:tagLst xmlns:p="http://schemas.openxmlformats.org/presentationml/2006/main">
  <p:tag name="AS_UNIQUEID" val="391"/>
</p:tagLst>
</file>

<file path=ppt/tags/tag155.xml><?xml version="1.0" encoding="utf-8"?>
<p:tagLst xmlns:p="http://schemas.openxmlformats.org/presentationml/2006/main">
  <p:tag name="AS_UNIQUEID" val="392"/>
</p:tagLst>
</file>

<file path=ppt/tags/tag156.xml><?xml version="1.0" encoding="utf-8"?>
<p:tagLst xmlns:p="http://schemas.openxmlformats.org/presentationml/2006/main">
  <p:tag name="AS_UNIQUEID" val="393"/>
</p:tagLst>
</file>

<file path=ppt/tags/tag157.xml><?xml version="1.0" encoding="utf-8"?>
<p:tagLst xmlns:p="http://schemas.openxmlformats.org/presentationml/2006/main">
  <p:tag name="AS_UNIQUEID" val="394"/>
</p:tagLst>
</file>

<file path=ppt/tags/tag158.xml><?xml version="1.0" encoding="utf-8"?>
<p:tagLst xmlns:p="http://schemas.openxmlformats.org/presentationml/2006/main">
  <p:tag name="AS_UNIQUEID" val="395"/>
</p:tagLst>
</file>

<file path=ppt/tags/tag159.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160.xml><?xml version="1.0" encoding="utf-8"?>
<p:tagLst xmlns:p="http://schemas.openxmlformats.org/presentationml/2006/main">
  <p:tag name="AS_UNIQUEID" val="396"/>
</p:tagLst>
</file>

<file path=ppt/tags/tag161.xml><?xml version="1.0" encoding="utf-8"?>
<p:tagLst xmlns:p="http://schemas.openxmlformats.org/presentationml/2006/main">
  <p:tag name="AS_UNIQUEID" val="397"/>
</p:tagLst>
</file>

<file path=ppt/tags/tag162.xml><?xml version="1.0" encoding="utf-8"?>
<p:tagLst xmlns:p="http://schemas.openxmlformats.org/presentationml/2006/main">
  <p:tag name="AS_UNIQUEID" val="398"/>
</p:tagLst>
</file>

<file path=ppt/tags/tag163.xml><?xml version="1.0" encoding="utf-8"?>
<p:tagLst xmlns:p="http://schemas.openxmlformats.org/presentationml/2006/main">
  <p:tag name="AS_UNIQUEID" val="399"/>
</p:tagLst>
</file>

<file path=ppt/tags/tag164.xml><?xml version="1.0" encoding="utf-8"?>
<p:tagLst xmlns:p="http://schemas.openxmlformats.org/presentationml/2006/main">
  <p:tag name="AS_UNIQUEID" val="400"/>
</p:tagLst>
</file>

<file path=ppt/tags/tag165.xml><?xml version="1.0" encoding="utf-8"?>
<p:tagLst xmlns:p="http://schemas.openxmlformats.org/presentationml/2006/main">
  <p:tag name="AS_UNIQUEID" val="401"/>
</p:tagLst>
</file>

<file path=ppt/tags/tag166.xml><?xml version="1.0" encoding="utf-8"?>
<p:tagLst xmlns:p="http://schemas.openxmlformats.org/presentationml/2006/main">
  <p:tag name="AS_UNIQUEID" val="402"/>
</p:tagLst>
</file>

<file path=ppt/tags/tag167.xml><?xml version="1.0" encoding="utf-8"?>
<p:tagLst xmlns:p="http://schemas.openxmlformats.org/presentationml/2006/main">
  <p:tag name="AS_UNIQUEID" val="403"/>
</p:tagLst>
</file>

<file path=ppt/tags/tag168.xml><?xml version="1.0" encoding="utf-8"?>
<p:tagLst xmlns:p="http://schemas.openxmlformats.org/presentationml/2006/main">
  <p:tag name="AS_UNIQUEID" val="404"/>
</p:tagLst>
</file>

<file path=ppt/tags/tag169.xml><?xml version="1.0" encoding="utf-8"?>
<p:tagLst xmlns:p="http://schemas.openxmlformats.org/presentationml/2006/main">
  <p:tag name="AS_UNIQUEID" val="405"/>
  <p:tag name="KSO_WM_UNIT_PLACING_PICTURE_USER_VIEWPORT" val="{&quot;height&quot;:3510,&quot;width&quot;:12000}"/>
</p:tagLst>
</file>

<file path=ppt/tags/tag170.xml><?xml version="1.0" encoding="utf-8"?>
<p:tagLst xmlns:p="http://schemas.openxmlformats.org/presentationml/2006/main">
  <p:tag name="AS_UNIQUEID" val="406"/>
</p:tagLst>
</file>

<file path=ppt/tags/tag171.xml><?xml version="1.0" encoding="utf-8"?>
<p:tagLst xmlns:p="http://schemas.openxmlformats.org/presentationml/2006/main">
  <p:tag name="AS_UNIQUEID" val="407"/>
</p:tagLst>
</file>

<file path=ppt/tags/tag172.xml><?xml version="1.0" encoding="utf-8"?>
<p:tagLst xmlns:p="http://schemas.openxmlformats.org/presentationml/2006/main">
  <p:tag name="KSO_WM_SPECIAL_SOURCE" val="bdnull"/>
</p:tagLst>
</file>

<file path=ppt/tags/tag173.xml><?xml version="1.0" encoding="utf-8"?>
<p:tagLst xmlns:p="http://schemas.openxmlformats.org/presentationml/2006/main">
  <p:tag name="AS_UNIQUEID" val="408"/>
</p:tagLst>
</file>

<file path=ppt/tags/tag174.xml><?xml version="1.0" encoding="utf-8"?>
<p:tagLst xmlns:p="http://schemas.openxmlformats.org/presentationml/2006/main">
  <p:tag name="AS_UNIQUEID" val="409"/>
</p:tagLst>
</file>

<file path=ppt/tags/tag175.xml><?xml version="1.0" encoding="utf-8"?>
<p:tagLst xmlns:p="http://schemas.openxmlformats.org/presentationml/2006/main">
  <p:tag name="AS_UNIQUEID" val="410"/>
</p:tagLst>
</file>

<file path=ppt/tags/tag176.xml><?xml version="1.0" encoding="utf-8"?>
<p:tagLst xmlns:p="http://schemas.openxmlformats.org/presentationml/2006/main">
  <p:tag name="AS_UNIQUEID" val="411"/>
</p:tagLst>
</file>

<file path=ppt/tags/tag177.xml><?xml version="1.0" encoding="utf-8"?>
<p:tagLst xmlns:p="http://schemas.openxmlformats.org/presentationml/2006/main">
  <p:tag name="AS_UNIQUEID" val="412"/>
</p:tagLst>
</file>

<file path=ppt/tags/tag178.xml><?xml version="1.0" encoding="utf-8"?>
<p:tagLst xmlns:p="http://schemas.openxmlformats.org/presentationml/2006/main">
  <p:tag name="AS_UNIQUEID" val="413"/>
</p:tagLst>
</file>

<file path=ppt/tags/tag179.xml><?xml version="1.0" encoding="utf-8"?>
<p:tagLst xmlns:p="http://schemas.openxmlformats.org/presentationml/2006/main">
  <p:tag name="AS_UNIQUEID" val="414"/>
</p:tagLst>
</file>

<file path=ppt/tags/tag180.xml><?xml version="1.0" encoding="utf-8"?>
<p:tagLst xmlns:p="http://schemas.openxmlformats.org/presentationml/2006/main">
  <p:tag name="AS_UNIQUEID" val="415"/>
</p:tagLst>
</file>

<file path=ppt/tags/tag181.xml><?xml version="1.0" encoding="utf-8"?>
<p:tagLst xmlns:p="http://schemas.openxmlformats.org/presentationml/2006/main">
  <p:tag name="AS_UNIQUEID" val="416"/>
</p:tagLst>
</file>

<file path=ppt/tags/tag182.xml><?xml version="1.0" encoding="utf-8"?>
<p:tagLst xmlns:p="http://schemas.openxmlformats.org/presentationml/2006/main">
  <p:tag name="AS_UNIQUEID" val="417"/>
</p:tagLst>
</file>

<file path=ppt/tags/tag183.xml><?xml version="1.0" encoding="utf-8"?>
<p:tagLst xmlns:p="http://schemas.openxmlformats.org/presentationml/2006/main">
  <p:tag name="AS_UNIQUEID" val="418"/>
</p:tagLst>
</file>

<file path=ppt/tags/tag184.xml><?xml version="1.0" encoding="utf-8"?>
<p:tagLst xmlns:p="http://schemas.openxmlformats.org/presentationml/2006/main">
  <p:tag name="AS_UNIQUEID" val="419"/>
</p:tagLst>
</file>

<file path=ppt/tags/tag185.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186.xml><?xml version="1.0" encoding="utf-8"?>
<p:tagLst xmlns:p="http://schemas.openxmlformats.org/presentationml/2006/main">
  <p:tag name="AS_UNIQUEID" val="420"/>
</p:tagLst>
</file>

<file path=ppt/tags/tag187.xml><?xml version="1.0" encoding="utf-8"?>
<p:tagLst xmlns:p="http://schemas.openxmlformats.org/presentationml/2006/main">
  <p:tag name="AS_UNIQUEID" val="421"/>
</p:tagLst>
</file>

<file path=ppt/tags/tag188.xml><?xml version="1.0" encoding="utf-8"?>
<p:tagLst xmlns:p="http://schemas.openxmlformats.org/presentationml/2006/main">
  <p:tag name="AS_UNIQUEID" val="422"/>
</p:tagLst>
</file>

<file path=ppt/tags/tag189.xml><?xml version="1.0" encoding="utf-8"?>
<p:tagLst xmlns:p="http://schemas.openxmlformats.org/presentationml/2006/main">
  <p:tag name="AS_UNIQUEID" val="423"/>
</p:tagLst>
</file>

<file path=ppt/tags/tag190.xml><?xml version="1.0" encoding="utf-8"?>
<p:tagLst xmlns:p="http://schemas.openxmlformats.org/presentationml/2006/main">
  <p:tag name="AS_UNIQUEID" val="424"/>
</p:tagLst>
</file>

<file path=ppt/tags/tag191.xml><?xml version="1.0" encoding="utf-8"?>
<p:tagLst xmlns:p="http://schemas.openxmlformats.org/presentationml/2006/main">
  <p:tag name="AS_UNIQUEID" val="425"/>
</p:tagLst>
</file>

<file path=ppt/tags/tag192.xml><?xml version="1.0" encoding="utf-8"?>
<p:tagLst xmlns:p="http://schemas.openxmlformats.org/presentationml/2006/main">
  <p:tag name="AS_UNIQUEID" val="426"/>
</p:tagLst>
</file>

<file path=ppt/tags/tag193.xml><?xml version="1.0" encoding="utf-8"?>
<p:tagLst xmlns:p="http://schemas.openxmlformats.org/presentationml/2006/main">
  <p:tag name="AS_UNIQUEID" val="427"/>
</p:tagLst>
</file>

<file path=ppt/tags/tag194.xml><?xml version="1.0" encoding="utf-8"?>
<p:tagLst xmlns:p="http://schemas.openxmlformats.org/presentationml/2006/main">
  <p:tag name="AS_UNIQUEID" val="428"/>
</p:tagLst>
</file>

<file path=ppt/tags/tag195.xml><?xml version="1.0" encoding="utf-8"?>
<p:tagLst xmlns:p="http://schemas.openxmlformats.org/presentationml/2006/main">
  <p:tag name="AS_UNIQUEID" val="429"/>
</p:tagLst>
</file>

<file path=ppt/tags/tag196.xml><?xml version="1.0" encoding="utf-8"?>
<p:tagLst xmlns:p="http://schemas.openxmlformats.org/presentationml/2006/main">
  <p:tag name="AS_UNIQUEID" val="430"/>
</p:tagLst>
</file>

<file path=ppt/tags/tag197.xml><?xml version="1.0" encoding="utf-8"?>
<p:tagLst xmlns:p="http://schemas.openxmlformats.org/presentationml/2006/main">
  <p:tag name="AS_UNIQUEID" val="431"/>
</p:tagLst>
</file>

<file path=ppt/tags/tag198.xml><?xml version="1.0" encoding="utf-8"?>
<p:tagLst xmlns:p="http://schemas.openxmlformats.org/presentationml/2006/main">
  <p:tag name="AS_UNIQUEID" val="432"/>
</p:tagLst>
</file>

<file path=ppt/tags/tag199.xml><?xml version="1.0" encoding="utf-8"?>
<p:tagLst xmlns:p="http://schemas.openxmlformats.org/presentationml/2006/main">
  <p:tag name="AS_UNIQUEID" val="433"/>
</p:tagLst>
</file>

<file path=ppt/tags/tag200.xml><?xml version="1.0" encoding="utf-8"?>
<p:tagLst xmlns:p="http://schemas.openxmlformats.org/presentationml/2006/main">
  <p:tag name="AS_UNIQUEID" val="307"/>
  <p:tag name="KSO_WM_BEAUTIFY_FLAG" val=""/>
</p:tagLst>
</file>

<file path=ppt/tags/tag201.xml><?xml version="1.0" encoding="utf-8"?>
<p:tagLst xmlns:p="http://schemas.openxmlformats.org/presentationml/2006/main">
  <p:tag name="AS_UNIQUEID" val="309"/>
  <p:tag name="KSO_WM_BEAUTIFY_FLAG" val=""/>
</p:tagLst>
</file>

<file path=ppt/tags/tag202.xml><?xml version="1.0" encoding="utf-8"?>
<p:tagLst xmlns:p="http://schemas.openxmlformats.org/presentationml/2006/main">
  <p:tag name="KSO_WM_SPECIAL_SOURCE" val="bdnull"/>
</p:tagLst>
</file>

<file path=ppt/tags/tag203.xml><?xml version="1.0" encoding="utf-8"?>
<p:tagLst xmlns:p="http://schemas.openxmlformats.org/presentationml/2006/main">
  <p:tag name="AS_UNIQUEID" val="434"/>
</p:tagLst>
</file>

<file path=ppt/tags/tag204.xml><?xml version="1.0" encoding="utf-8"?>
<p:tagLst xmlns:p="http://schemas.openxmlformats.org/presentationml/2006/main">
  <p:tag name="AS_UNIQUEID" val="435"/>
</p:tagLst>
</file>

<file path=ppt/tags/tag205.xml><?xml version="1.0" encoding="utf-8"?>
<p:tagLst xmlns:p="http://schemas.openxmlformats.org/presentationml/2006/main">
  <p:tag name="AS_UNIQUEID" val="436"/>
</p:tagLst>
</file>

<file path=ppt/tags/tag206.xml><?xml version="1.0" encoding="utf-8"?>
<p:tagLst xmlns:p="http://schemas.openxmlformats.org/presentationml/2006/main">
  <p:tag name="AS_UNIQUEID" val="437"/>
</p:tagLst>
</file>

<file path=ppt/tags/tag207.xml><?xml version="1.0" encoding="utf-8"?>
<p:tagLst xmlns:p="http://schemas.openxmlformats.org/presentationml/2006/main">
  <p:tag name="AS_UNIQUEID" val="438"/>
</p:tagLst>
</file>

<file path=ppt/tags/tag208.xml><?xml version="1.0" encoding="utf-8"?>
<p:tagLst xmlns:p="http://schemas.openxmlformats.org/presentationml/2006/main">
  <p:tag name="AS_UNIQUEID" val="439"/>
</p:tagLst>
</file>

<file path=ppt/tags/tag209.xml><?xml version="1.0" encoding="utf-8"?>
<p:tagLst xmlns:p="http://schemas.openxmlformats.org/presentationml/2006/main">
  <p:tag name="AS_UNIQUEID" val="440"/>
</p:tagLst>
</file>

<file path=ppt/tags/tag210.xml><?xml version="1.0" encoding="utf-8"?>
<p:tagLst xmlns:p="http://schemas.openxmlformats.org/presentationml/2006/main">
  <p:tag name="AS_UNIQUEID" val="441"/>
</p:tagLst>
</file>

<file path=ppt/tags/tag211.xml><?xml version="1.0" encoding="utf-8"?>
<p:tagLst xmlns:p="http://schemas.openxmlformats.org/presentationml/2006/main">
  <p:tag name="AS_UNIQUEID" val="442"/>
</p:tagLst>
</file>

<file path=ppt/tags/tag212.xml><?xml version="1.0" encoding="utf-8"?>
<p:tagLst xmlns:p="http://schemas.openxmlformats.org/presentationml/2006/main">
  <p:tag name="AS_UNIQUEID" val="443"/>
</p:tagLst>
</file>

<file path=ppt/tags/tag213.xml><?xml version="1.0" encoding="utf-8"?>
<p:tagLst xmlns:p="http://schemas.openxmlformats.org/presentationml/2006/main">
  <p:tag name="AS_UNIQUEID" val="444"/>
</p:tagLst>
</file>

<file path=ppt/tags/tag214.xml><?xml version="1.0" encoding="utf-8"?>
<p:tagLst xmlns:p="http://schemas.openxmlformats.org/presentationml/2006/main">
  <p:tag name="AS_UNIQUEID" val="9"/>
  <p:tag name="KSO_WM_BEAUTIFY_FLAG" val=""/>
</p:tagLst>
</file>

<file path=ppt/tags/tag215.xml><?xml version="1.0" encoding="utf-8"?>
<p:tagLst xmlns:p="http://schemas.openxmlformats.org/presentationml/2006/main">
  <p:tag name="AS_UNIQUEID" val="12"/>
  <p:tag name="KSO_WM_BEAUTIFY_FLAG" val=""/>
</p:tagLst>
</file>

<file path=ppt/tags/tag216.xml><?xml version="1.0" encoding="utf-8"?>
<p:tagLst xmlns:p="http://schemas.openxmlformats.org/presentationml/2006/main">
  <p:tag name="AS_UNIQUEID" val="14"/>
  <p:tag name="KSO_WM_BEAUTIFY_FLAG" val=""/>
</p:tagLst>
</file>

<file path=ppt/tags/tag217.xml><?xml version="1.0" encoding="utf-8"?>
<p:tagLst xmlns:p="http://schemas.openxmlformats.org/presentationml/2006/main">
  <p:tag name="AS_UNIQUEID" val="10"/>
  <p:tag name="KSO_WM_BEAUTIFY_FLAG" val=""/>
</p:tagLst>
</file>

<file path=ppt/tags/tag218.xml><?xml version="1.0" encoding="utf-8"?>
<p:tagLst xmlns:p="http://schemas.openxmlformats.org/presentationml/2006/main">
  <p:tag name="AS_UNIQUEID" val="445"/>
</p:tagLst>
</file>

<file path=ppt/tags/tag219.xml><?xml version="1.0" encoding="utf-8"?>
<p:tagLst xmlns:p="http://schemas.openxmlformats.org/presentationml/2006/main">
  <p:tag name="KSO_WM_SPECIAL_SOURCE" val="bdnull"/>
</p:tagLst>
</file>

<file path=ppt/tags/tag220.xml><?xml version="1.0" encoding="utf-8"?>
<p:tagLst xmlns:p="http://schemas.openxmlformats.org/presentationml/2006/main">
  <p:tag name="AS_UNIQUEID" val="446"/>
</p:tagLst>
</file>

<file path=ppt/tags/tag221.xml><?xml version="1.0" encoding="utf-8"?>
<p:tagLst xmlns:p="http://schemas.openxmlformats.org/presentationml/2006/main">
  <p:tag name="AS_UNIQUEID" val="447"/>
</p:tagLst>
</file>

<file path=ppt/tags/tag222.xml><?xml version="1.0" encoding="utf-8"?>
<p:tagLst xmlns:p="http://schemas.openxmlformats.org/presentationml/2006/main">
  <p:tag name="AS_UNIQUEID" val="448"/>
</p:tagLst>
</file>

<file path=ppt/tags/tag223.xml><?xml version="1.0" encoding="utf-8"?>
<p:tagLst xmlns:p="http://schemas.openxmlformats.org/presentationml/2006/main">
  <p:tag name="AS_UNIQUEID" val="449"/>
</p:tagLst>
</file>

<file path=ppt/tags/tag224.xml><?xml version="1.0" encoding="utf-8"?>
<p:tagLst xmlns:p="http://schemas.openxmlformats.org/presentationml/2006/main">
  <p:tag name="AS_UNIQUEID" val="450"/>
</p:tagLst>
</file>

<file path=ppt/tags/tag225.xml><?xml version="1.0" encoding="utf-8"?>
<p:tagLst xmlns:p="http://schemas.openxmlformats.org/presentationml/2006/main">
  <p:tag name="AS_UNIQUEID" val="451"/>
</p:tagLst>
</file>

<file path=ppt/tags/tag226.xml><?xml version="1.0" encoding="utf-8"?>
<p:tagLst xmlns:p="http://schemas.openxmlformats.org/presentationml/2006/main">
  <p:tag name="AS_UNIQUEID" val="452"/>
</p:tagLst>
</file>

<file path=ppt/tags/tag227.xml><?xml version="1.0" encoding="utf-8"?>
<p:tagLst xmlns:p="http://schemas.openxmlformats.org/presentationml/2006/main">
  <p:tag name="AS_UNIQUEID" val="453"/>
</p:tagLst>
</file>

<file path=ppt/tags/tag228.xml><?xml version="1.0" encoding="utf-8"?>
<p:tagLst xmlns:p="http://schemas.openxmlformats.org/presentationml/2006/main">
  <p:tag name="AS_UNIQUEID" val="454"/>
</p:tagLst>
</file>

<file path=ppt/tags/tag229.xml><?xml version="1.0" encoding="utf-8"?>
<p:tagLst xmlns:p="http://schemas.openxmlformats.org/presentationml/2006/main">
  <p:tag name="AS_UNIQUEID" val="455"/>
  <p:tag name="KSO_WM_BEAUTIFY_FLAG" val=""/>
</p:tagLst>
</file>

<file path=ppt/tags/tag230.xml><?xml version="1.0" encoding="utf-8"?>
<p:tagLst xmlns:p="http://schemas.openxmlformats.org/presentationml/2006/main">
  <p:tag name="AS_UNIQUEID" val="23"/>
  <p:tag name="KSO_WM_BEAUTIFY_FLAG" val=""/>
</p:tagLst>
</file>

<file path=ppt/tags/tag231.xml><?xml version="1.0" encoding="utf-8"?>
<p:tagLst xmlns:p="http://schemas.openxmlformats.org/presentationml/2006/main">
  <p:tag name="AS_UNIQUEID" val="22"/>
  <p:tag name="KSO_WM_BEAUTIFY_FLAG" val=""/>
</p:tagLst>
</file>

<file path=ppt/tags/tag232.xml><?xml version="1.0" encoding="utf-8"?>
<p:tagLst xmlns:p="http://schemas.openxmlformats.org/presentationml/2006/main">
  <p:tag name="KSO_WM_SPECIAL_SOURCE" val="bdnull"/>
</p:tagLst>
</file>

<file path=ppt/tags/tag233.xml><?xml version="1.0" encoding="utf-8"?>
<p:tagLst xmlns:p="http://schemas.openxmlformats.org/presentationml/2006/main">
  <p:tag name="AS_UNIQUEID" val="456"/>
</p:tagLst>
</file>

<file path=ppt/tags/tag234.xml><?xml version="1.0" encoding="utf-8"?>
<p:tagLst xmlns:p="http://schemas.openxmlformats.org/presentationml/2006/main">
  <p:tag name="AS_UNIQUEID" val="457"/>
</p:tagLst>
</file>

<file path=ppt/tags/tag235.xml><?xml version="1.0" encoding="utf-8"?>
<p:tagLst xmlns:p="http://schemas.openxmlformats.org/presentationml/2006/main">
  <p:tag name="AS_UNIQUEID" val="458"/>
</p:tagLst>
</file>

<file path=ppt/tags/tag236.xml><?xml version="1.0" encoding="utf-8"?>
<p:tagLst xmlns:p="http://schemas.openxmlformats.org/presentationml/2006/main">
  <p:tag name="AS_UNIQUEID" val="459"/>
</p:tagLst>
</file>

<file path=ppt/tags/tag237.xml><?xml version="1.0" encoding="utf-8"?>
<p:tagLst xmlns:p="http://schemas.openxmlformats.org/presentationml/2006/main">
  <p:tag name="AS_UNIQUEID" val="460"/>
</p:tagLst>
</file>

<file path=ppt/tags/tag238.xml><?xml version="1.0" encoding="utf-8"?>
<p:tagLst xmlns:p="http://schemas.openxmlformats.org/presentationml/2006/main">
  <p:tag name="AS_UNIQUEID" val="461"/>
</p:tagLst>
</file>

<file path=ppt/tags/tag239.xml><?xml version="1.0" encoding="utf-8"?>
<p:tagLst xmlns:p="http://schemas.openxmlformats.org/presentationml/2006/main">
  <p:tag name="AS_UNIQUEID" val="462"/>
</p:tagLst>
</file>

<file path=ppt/tags/tag240.xml><?xml version="1.0" encoding="utf-8"?>
<p:tagLst xmlns:p="http://schemas.openxmlformats.org/presentationml/2006/main">
  <p:tag name="AS_UNIQUEID" val="463"/>
</p:tagLst>
</file>

<file path=ppt/tags/tag241.xml><?xml version="1.0" encoding="utf-8"?>
<p:tagLst xmlns:p="http://schemas.openxmlformats.org/presentationml/2006/main">
  <p:tag name="AS_UNIQUEID" val="464"/>
</p:tagLst>
</file>

<file path=ppt/tags/tag242.xml><?xml version="1.0" encoding="utf-8"?>
<p:tagLst xmlns:p="http://schemas.openxmlformats.org/presentationml/2006/main">
  <p:tag name="AS_UNIQUEID" val="465"/>
  <p:tag name="KSO_WM_BEAUTIFY_FLAG" val=""/>
</p:tagLst>
</file>

<file path=ppt/tags/tag243.xml><?xml version="1.0" encoding="utf-8"?>
<p:tagLst xmlns:p="http://schemas.openxmlformats.org/presentationml/2006/main">
  <p:tag name="AS_UNIQUEID" val="307"/>
  <p:tag name="KSO_WM_BEAUTIFY_FLAG" val=""/>
</p:tagLst>
</file>

<file path=ppt/tags/tag244.xml><?xml version="1.0" encoding="utf-8"?>
<p:tagLst xmlns:p="http://schemas.openxmlformats.org/presentationml/2006/main">
  <p:tag name="AS_UNIQUEID" val="466"/>
</p:tagLst>
</file>

<file path=ppt/tags/tag245.xml><?xml version="1.0" encoding="utf-8"?>
<p:tagLst xmlns:p="http://schemas.openxmlformats.org/presentationml/2006/main">
  <p:tag name="KSO_WM_SPECIAL_SOURCE" val="bdnull"/>
</p:tagLst>
</file>

<file path=ppt/tags/tag246.xml><?xml version="1.0" encoding="utf-8"?>
<p:tagLst xmlns:p="http://schemas.openxmlformats.org/presentationml/2006/main">
  <p:tag name="AS_UNIQUEID" val="467"/>
</p:tagLst>
</file>

<file path=ppt/tags/tag247.xml><?xml version="1.0" encoding="utf-8"?>
<p:tagLst xmlns:p="http://schemas.openxmlformats.org/presentationml/2006/main">
  <p:tag name="AS_UNIQUEID" val="468"/>
</p:tagLst>
</file>

<file path=ppt/tags/tag248.xml><?xml version="1.0" encoding="utf-8"?>
<p:tagLst xmlns:p="http://schemas.openxmlformats.org/presentationml/2006/main">
  <p:tag name="AS_UNIQUEID" val="469"/>
</p:tagLst>
</file>

<file path=ppt/tags/tag249.xml><?xml version="1.0" encoding="utf-8"?>
<p:tagLst xmlns:p="http://schemas.openxmlformats.org/presentationml/2006/main">
  <p:tag name="AS_UNIQUEID" val="470"/>
</p:tagLst>
</file>

<file path=ppt/tags/tag250.xml><?xml version="1.0" encoding="utf-8"?>
<p:tagLst xmlns:p="http://schemas.openxmlformats.org/presentationml/2006/main">
  <p:tag name="AS_UNIQUEID" val="471"/>
</p:tagLst>
</file>

<file path=ppt/tags/tag251.xml><?xml version="1.0" encoding="utf-8"?>
<p:tagLst xmlns:p="http://schemas.openxmlformats.org/presentationml/2006/main">
  <p:tag name="AS_UNIQUEID" val="472"/>
</p:tagLst>
</file>

<file path=ppt/tags/tag252.xml><?xml version="1.0" encoding="utf-8"?>
<p:tagLst xmlns:p="http://schemas.openxmlformats.org/presentationml/2006/main">
  <p:tag name="AS_UNIQUEID" val="473"/>
</p:tagLst>
</file>

<file path=ppt/tags/tag253.xml><?xml version="1.0" encoding="utf-8"?>
<p:tagLst xmlns:p="http://schemas.openxmlformats.org/presentationml/2006/main">
  <p:tag name="AS_UNIQUEID" val="474"/>
</p:tagLst>
</file>

<file path=ppt/tags/tag254.xml><?xml version="1.0" encoding="utf-8"?>
<p:tagLst xmlns:p="http://schemas.openxmlformats.org/presentationml/2006/main">
  <p:tag name="AS_UNIQUEID" val="475"/>
</p:tagLst>
</file>

<file path=ppt/tags/tag255.xml><?xml version="1.0" encoding="utf-8"?>
<p:tagLst xmlns:p="http://schemas.openxmlformats.org/presentationml/2006/main">
  <p:tag name="AS_UNIQUEID" val="476"/>
</p:tagLst>
</file>

<file path=ppt/tags/tag256.xml><?xml version="1.0" encoding="utf-8"?>
<p:tagLst xmlns:p="http://schemas.openxmlformats.org/presentationml/2006/main">
  <p:tag name="AS_UNIQUEID" val="477"/>
</p:tagLst>
</file>

<file path=ppt/tags/tag257.xml><?xml version="1.0" encoding="utf-8"?>
<p:tagLst xmlns:p="http://schemas.openxmlformats.org/presentationml/2006/main">
  <p:tag name="AS_UNIQUEID" val="478"/>
</p:tagLst>
</file>

<file path=ppt/tags/tag258.xml><?xml version="1.0" encoding="utf-8"?>
<p:tagLst xmlns:p="http://schemas.openxmlformats.org/presentationml/2006/main">
  <p:tag name="AS_UNIQUEID" val="479"/>
</p:tagLst>
</file>

<file path=ppt/tags/tag259.xml><?xml version="1.0" encoding="utf-8"?>
<p:tagLst xmlns:p="http://schemas.openxmlformats.org/presentationml/2006/main">
  <p:tag name="AS_UNIQUEID" val="480"/>
  <p:tag name="KSO_WM_BEAUTIFY_FLAG" val=""/>
</p:tagLst>
</file>

<file path=ppt/tags/tag260.xml><?xml version="1.0" encoding="utf-8"?>
<p:tagLst xmlns:p="http://schemas.openxmlformats.org/presentationml/2006/main">
  <p:tag name="AS_UNIQUEID" val="481"/>
  <p:tag name="KSO_WM_BEAUTIFY_FLAG" val=""/>
</p:tagLst>
</file>

<file path=ppt/tags/tag261.xml><?xml version="1.0" encoding="utf-8"?>
<p:tagLst xmlns:p="http://schemas.openxmlformats.org/presentationml/2006/main">
  <p:tag name="KSO_WM_SPECIAL_SOURCE" val="bdnull"/>
</p:tagLst>
</file>

<file path=ppt/tags/tag262.xml><?xml version="1.0" encoding="utf-8"?>
<p:tagLst xmlns:p="http://schemas.openxmlformats.org/presentationml/2006/main">
  <p:tag name="AS_UNIQUEID" val="557"/>
</p:tagLst>
</file>

<file path=ppt/tags/tag263.xml><?xml version="1.0" encoding="utf-8"?>
<p:tagLst xmlns:p="http://schemas.openxmlformats.org/presentationml/2006/main">
  <p:tag name="AS_UNIQUEID" val="558"/>
</p:tagLst>
</file>

<file path=ppt/tags/tag26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8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11</Slides>
  <Notes>10</Notes>
  <TotalTime>1</TotalTime>
  <HiddenSlides>0</HiddenSlides>
  <MMClips>0</MMClips>
  <ScaleCrop>0</ScaleCrop>
  <HeadingPairs>
    <vt:vector baseType="variant" size="6">
      <vt:variant>
        <vt:lpstr>Fonts used</vt:lpstr>
      </vt:variant>
      <vt:variant>
        <vt:i4>16</vt:i4>
      </vt:variant>
      <vt:variant>
        <vt:lpstr>Theme</vt:lpstr>
      </vt:variant>
      <vt:variant>
        <vt:i4>1</vt:i4>
      </vt:variant>
      <vt:variant>
        <vt:lpstr>Slide Titles</vt:lpstr>
      </vt:variant>
      <vt:variant>
        <vt:i4>11</vt:i4>
      </vt:variant>
    </vt:vector>
  </HeadingPairs>
  <TitlesOfParts>
    <vt:vector baseType="lpstr" size="28">
      <vt:lpstr>Arial</vt:lpstr>
      <vt:lpstr>Calibri</vt:lpstr>
      <vt:lpstr>等线 Light</vt:lpstr>
      <vt:lpstr>等线</vt:lpstr>
      <vt:lpstr>宋体</vt:lpstr>
      <vt:lpstr>微软雅黑</vt:lpstr>
      <vt:lpstr>思源黑体 CN Bold</vt:lpstr>
      <vt:lpstr>Calibri Light</vt:lpstr>
      <vt:lpstr>华文细黑</vt:lpstr>
      <vt:lpstr>Mongolian Baiti</vt:lpstr>
      <vt:lpstr>仓耳羽辰体-谷力 W05</vt:lpstr>
      <vt:lpstr>站酷庆科黄油体</vt:lpstr>
      <vt:lpstr>微软雅黑 Light</vt:lpstr>
      <vt:lpstr>黑体</vt:lpstr>
      <vt:lpstr>Wingdings</vt:lpstr>
      <vt:lpstr>字魂105号-简雅黑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2024-09-11T07:16:08.942</cp:lastPrinted>
  <dcterms:created xsi:type="dcterms:W3CDTF">2024-09-10T23:16:08Z</dcterms:created>
  <dcterms:modified xsi:type="dcterms:W3CDTF">2024-09-10T23:16:11Z</dcterms:modified>
</cp:coreProperties>
</file>