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AEA7C0B-A07D-49E9-A122-FB4E31BE85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55F41B-9896-4CEC-851B-0BC786AD8C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C4C4A14-AC8E-41D7-B3AE-248927A190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125487D-6386-42E0-ACB5-A3CB768F08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9E7112D-3940-441F-B1E0-272E4392143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2EF3E64-A54F-445B-834A-81E703EDA11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ECA52A9-DE11-4802-8C59-0F8F8FACD61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C99609-9947-4E27-A3D1-03594DC303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9877A8-4781-40F8-88DB-0A8F839E8F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7FB3A4-E99A-47CE-870A-CCEAA012B3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B9BBB6-D5F3-4C26-BD61-58751EEA8E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7136060042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牙周炎与全身健康关系</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牙周炎定义及病理机制
 全身健康的概念及其重要性
 牙周炎对全身健康的影响
 牙周炎与心血管疾病的关系
 牙周炎与糖尿病的关系
 牙周炎与呼吸系统疾病的关系
 牙周炎的治疗与全身健康的改善
 结论：牙周炎与全身健康的紧密关系</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牙周炎定义及病理机制</a:t>
            </a:r>
          </a:p>
        </p:txBody>
      </p:sp>
      <p:sp>
        <p:nvSpPr>
          <p:cNvPr id="3" name="Subtitle 2"/>
          <p:cNvSpPr>
            <a:spLocks noGrp="1"/>
          </p:cNvSpPr>
          <p:nvPr>
            <p:ph type="subTitle" idx="1"/>
          </p:nvPr>
        </p:nvSpPr>
        <p:spPr/>
        <p:txBody>
          <a:bodyPr/>
          <a:lstStyle/>
          <a:p>
            <a:r>
              <a:t>牙周炎与全身健康关系</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牙周炎定义及病理机制</a:t>
            </a:r>
          </a:p>
        </p:txBody>
      </p:sp>
      <p:sp>
        <p:nvSpPr>
          <p:cNvPr id="3" name="Text Placeholder 2"/>
          <p:cNvSpPr>
            <a:spLocks noGrp="1"/>
          </p:cNvSpPr>
          <p:nvPr>
            <p:ph type="body" idx="1"/>
          </p:nvPr>
        </p:nvSpPr>
        <p:spPr/>
        <p:txBody>
          <a:bodyPr/>
          <a:lstStyle/>
          <a:p>
            <a:r>
              <a:t>牙周炎定义</a:t>
            </a:r>
          </a:p>
        </p:txBody>
      </p:sp>
      <p:sp>
        <p:nvSpPr>
          <p:cNvPr id="4" name="Content Placeholder 3"/>
          <p:cNvSpPr>
            <a:spLocks noGrp="1"/>
          </p:cNvSpPr>
          <p:nvPr>
            <p:ph sz="half" idx="2"/>
          </p:nvPr>
        </p:nvSpPr>
        <p:spPr/>
        <p:txBody>
          <a:bodyPr/>
          <a:lstStyle/>
          <a:p>
            <a:r>
              <a:t>1.牙周炎是一种慢性感染性疾病，主要影响牙周组织，包括牙龈、牙周膜和牙槽骨。</a:t>
            </a:r>
          </a:p>
          <a:p>
            <a:r>
              <a:t>2.该疾病由牙菌斑中的细菌引发，导致牙周组织的炎症和破坏。</a:t>
            </a:r>
          </a:p>
          <a:p>
            <a:r>
              <a:t>3.牙周炎通常表现为牙龈红肿、出血、口腔异味，以及牙齿松动和移位。</a:t>
            </a:r>
          </a:p>
          <a:p/>
        </p:txBody>
      </p:sp>
      <p:sp>
        <p:nvSpPr>
          <p:cNvPr id="5" name="Text Placeholder 4"/>
          <p:cNvSpPr>
            <a:spLocks noGrp="1"/>
          </p:cNvSpPr>
          <p:nvPr>
            <p:ph type="body" idx="3"/>
          </p:nvPr>
        </p:nvSpPr>
        <p:spPr/>
        <p:txBody>
          <a:bodyPr/>
          <a:lstStyle/>
          <a:p>
            <a:r>
              <a:t>牙周炎病理机制</a:t>
            </a:r>
          </a:p>
        </p:txBody>
      </p:sp>
      <p:sp>
        <p:nvSpPr>
          <p:cNvPr id="6" name="Content Placeholder 5"/>
          <p:cNvSpPr>
            <a:spLocks noGrp="1"/>
          </p:cNvSpPr>
          <p:nvPr>
            <p:ph sz="half" idx="4"/>
          </p:nvPr>
        </p:nvSpPr>
        <p:spPr/>
        <p:txBody>
          <a:bodyPr/>
          <a:lstStyle/>
          <a:p>
            <a:r>
              <a:t>1.初始阶段，牙菌斑在牙齿表面形成，引发牙龈炎症。若不及时治疗，炎症会逐渐向深层牙周组织发展。</a:t>
            </a:r>
          </a:p>
          <a:p>
            <a:r>
              <a:t>2.在疾病进展阶段，细菌产生的毒素和酶会破坏牙周膜和牙槽骨，导致牙周袋形成和牙齿松动。</a:t>
            </a:r>
          </a:p>
          <a:p>
            <a:r>
              <a:t>3.全身性因素，如糖尿病、吸烟和遗传因素，也可能影响牙周炎的发展和严重程度。</a:t>
            </a:r>
          </a:p>
          <a:p>
            <a:r>
              <a:t>以上内容仅供参考，建议查阅专业文献和教科书获取更全面和准确的信息。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全身健康的概念及其重要性</a:t>
            </a:r>
          </a:p>
        </p:txBody>
      </p:sp>
      <p:sp>
        <p:nvSpPr>
          <p:cNvPr id="3" name="Subtitle 2"/>
          <p:cNvSpPr>
            <a:spLocks noGrp="1"/>
          </p:cNvSpPr>
          <p:nvPr>
            <p:ph type="subTitle" idx="1"/>
          </p:nvPr>
        </p:nvSpPr>
        <p:spPr/>
        <p:txBody>
          <a:bodyPr/>
          <a:lstStyle/>
          <a:p>
            <a:r>
              <a:t>牙周炎与全身健康关系</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全身健康的概念及其重要性</a:t>
            </a:r>
          </a:p>
        </p:txBody>
      </p:sp>
      <p:sp>
        <p:nvSpPr>
          <p:cNvPr id="3" name="Text Placeholder 2"/>
          <p:cNvSpPr>
            <a:spLocks noGrp="1"/>
          </p:cNvSpPr>
          <p:nvPr>
            <p:ph type="body" idx="1"/>
          </p:nvPr>
        </p:nvSpPr>
        <p:spPr/>
        <p:txBody>
          <a:bodyPr/>
          <a:lstStyle/>
          <a:p>
            <a:r>
              <a:t>全身健康的概念</a:t>
            </a:r>
          </a:p>
        </p:txBody>
      </p:sp>
      <p:sp>
        <p:nvSpPr>
          <p:cNvPr id="4" name="Content Placeholder 3"/>
          <p:cNvSpPr>
            <a:spLocks noGrp="1"/>
          </p:cNvSpPr>
          <p:nvPr>
            <p:ph sz="half" idx="2"/>
          </p:nvPr>
        </p:nvSpPr>
        <p:spPr/>
        <p:txBody>
          <a:bodyPr/>
          <a:lstStyle/>
          <a:p>
            <a:r>
              <a:t>1.全身健康是指身体各系统、器官和组织的功能正常，以及身体、心理和社会适应的完好状态。</a:t>
            </a:r>
          </a:p>
          <a:p>
            <a:r>
              <a:t>2.全身健康是人类生存和发展的基础，也是提高生活质量的重要因素。</a:t>
            </a:r>
          </a:p>
          <a:p>
            <a:r>
              <a:t>3.维护全身健康需要综合考虑遗传、环境、生活方式等多种因素，以及预防、治疗和康复等多个方面。</a:t>
            </a:r>
          </a:p>
          <a:p/>
        </p:txBody>
      </p:sp>
      <p:sp>
        <p:nvSpPr>
          <p:cNvPr id="5" name="Text Placeholder 4"/>
          <p:cNvSpPr>
            <a:spLocks noGrp="1"/>
          </p:cNvSpPr>
          <p:nvPr>
            <p:ph type="body" idx="3"/>
          </p:nvPr>
        </p:nvSpPr>
        <p:spPr/>
        <p:txBody>
          <a:bodyPr/>
          <a:lstStyle/>
          <a:p>
            <a:r>
              <a:t>全身健康的重要性</a:t>
            </a:r>
          </a:p>
        </p:txBody>
      </p:sp>
      <p:sp>
        <p:nvSpPr>
          <p:cNvPr id="6" name="Content Placeholder 5"/>
          <p:cNvSpPr>
            <a:spLocks noGrp="1"/>
          </p:cNvSpPr>
          <p:nvPr>
            <p:ph sz="half" idx="4"/>
          </p:nvPr>
        </p:nvSpPr>
        <p:spPr/>
        <p:txBody>
          <a:bodyPr/>
          <a:lstStyle/>
          <a:p>
            <a:r>
              <a:t>1.全身健康对于个体的生命质量和寿命具有重要影响，也关系到家庭和社会的福祉。</a:t>
            </a:r>
          </a:p>
          <a:p>
            <a:r>
              <a:t>2.全身健康可以促进身体的免疫力和抵抗力，降低患病风险，提高工作和生活效率。</a:t>
            </a:r>
          </a:p>
          <a:p>
            <a:r>
              <a:t>3.重视全身健康有助于提高医疗资源的利用效率，降低医疗成本，促进社会的可持续发展。</a:t>
            </a:r>
          </a:p>
          <a:p>
            <a:r>
              <a:t>以上内容仅供参考，建议查阅相关文献和资料以获取更加全面和准确的信息。</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牙周炎对全身健康的影响</a:t>
            </a:r>
          </a:p>
        </p:txBody>
      </p:sp>
      <p:sp>
        <p:nvSpPr>
          <p:cNvPr id="3" name="Subtitle 2"/>
          <p:cNvSpPr>
            <a:spLocks noGrp="1"/>
          </p:cNvSpPr>
          <p:nvPr>
            <p:ph type="subTitle" idx="1"/>
          </p:nvPr>
        </p:nvSpPr>
        <p:spPr/>
        <p:txBody>
          <a:bodyPr/>
          <a:lstStyle/>
          <a:p>
            <a:r>
              <a:t>牙周炎与全身健康关系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牙周炎对全身健康的影响</a:t>
            </a:r>
          </a:p>
        </p:txBody>
      </p:sp>
      <p:sp>
        <p:nvSpPr>
          <p:cNvPr id="3" name="Content Placeholder 2"/>
          <p:cNvSpPr>
            <a:spLocks noGrp="1"/>
          </p:cNvSpPr>
          <p:nvPr>
            <p:ph sz="half" idx="2"/>
          </p:nvPr>
        </p:nvSpPr>
        <p:spPr/>
        <p:txBody>
          <a:bodyPr/>
          <a:lstStyle/>
          <a:p>
            <a:r>
              <a:t>1.牙周炎与心血管疾病的风险增加有关，特别是对于那些重度牙周炎患者。牙周炎中的细菌可以通过血液进入循环系统，增加动脉硬化的风险。</a:t>
            </a:r>
          </a:p>
          <a:p>
            <a:r>
              <a:t>2.一项大型队列研究发现，患有牙周炎的人比没有牙周炎的人患心血管疾病的风险高出25%。</a:t>
            </a:r>
          </a:p>
          <a:p>
            <a:r>
              <a:t>3.治疗牙周炎可以降低心血管疾病的风险，保持口腔健康对全身健康至关重要。</a:t>
            </a:r>
          </a:p>
          <a:p/>
        </p:txBody>
      </p:sp>
      <p:sp>
        <p:nvSpPr>
          <p:cNvPr id="4" name="Text Placeholder 3"/>
          <p:cNvSpPr>
            <a:spLocks noGrp="1"/>
          </p:cNvSpPr>
          <p:nvPr>
            <p:ph type="body" idx="3"/>
          </p:nvPr>
        </p:nvSpPr>
        <p:spPr/>
        <p:txBody>
          <a:bodyPr/>
          <a:lstStyle/>
          <a:p>
            <a:r>
              <a:t>糖尿病</a:t>
            </a:r>
          </a:p>
        </p:txBody>
      </p:sp>
      <p:sp>
        <p:nvSpPr>
          <p:cNvPr id="5" name="Content Placeholder 4"/>
          <p:cNvSpPr>
            <a:spLocks noGrp="1"/>
          </p:cNvSpPr>
          <p:nvPr>
            <p:ph sz="half" idx="4"/>
          </p:nvPr>
        </p:nvSpPr>
        <p:spPr/>
        <p:txBody>
          <a:bodyPr/>
          <a:lstStyle/>
          <a:p>
            <a:r>
              <a:t>1.牙周炎与糖尿病之间存在双向关系，两者相互影响，增加彼此的严重程度。</a:t>
            </a:r>
          </a:p>
          <a:p>
            <a:r>
              <a:t>2.患有牙周炎的糖尿病患者血糖控制难度增加，同时牙周炎的症状也会加重。</a:t>
            </a:r>
          </a:p>
          <a:p>
            <a:r>
              <a:t>3.治疗牙周炎有助于改善血糖控制，降低糖尿病并发症的风险。</a:t>
            </a:r>
          </a:p>
          <a:p/>
        </p:txBody>
      </p:sp>
      <p:sp>
        <p:nvSpPr>
          <p:cNvPr id="6" name="Text Placeholder 5"/>
          <p:cNvSpPr>
            <a:spLocks noGrp="1"/>
          </p:cNvSpPr>
          <p:nvPr>
            <p:ph type="body" idx="1"/>
          </p:nvPr>
        </p:nvSpPr>
        <p:spPr/>
        <p:txBody>
          <a:bodyPr/>
          <a:lstStyle/>
          <a:p>
            <a:r>
              <a:t>心血管疾病</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牙周炎对全身健康的影响</a:t>
            </a:r>
          </a:p>
        </p:txBody>
      </p:sp>
      <p:sp>
        <p:nvSpPr>
          <p:cNvPr id="3" name="Text Placeholder 2"/>
          <p:cNvSpPr>
            <a:spLocks noGrp="1"/>
          </p:cNvSpPr>
          <p:nvPr>
            <p:ph type="body" idx="1"/>
          </p:nvPr>
        </p:nvSpPr>
        <p:spPr/>
        <p:txBody>
          <a:bodyPr/>
          <a:lstStyle/>
          <a:p>
            <a:r>
              <a:t>呼吸系统疾病</a:t>
            </a:r>
          </a:p>
        </p:txBody>
      </p:sp>
      <p:sp>
        <p:nvSpPr>
          <p:cNvPr id="4" name="Content Placeholder 3"/>
          <p:cNvSpPr>
            <a:spLocks noGrp="1"/>
          </p:cNvSpPr>
          <p:nvPr>
            <p:ph sz="half" idx="2"/>
          </p:nvPr>
        </p:nvSpPr>
        <p:spPr/>
        <p:txBody>
          <a:bodyPr/>
          <a:lstStyle/>
          <a:p>
            <a:r>
              <a:t>1.牙周炎与呼吸系统疾病，如慢性阻塞性肺病（COPD）和肺炎之间存在一定的联系。</a:t>
            </a:r>
          </a:p>
          <a:p>
            <a:r>
              <a:t>2.口腔中的细菌可以通过误吸进入呼吸系统，导致感染和炎症。</a:t>
            </a:r>
          </a:p>
          <a:p>
            <a:r>
              <a:t>3.保持口腔健康，减少牙周炎的发生，有助于降低呼吸系统疾病的风险。</a:t>
            </a:r>
          </a:p>
          <a:p/>
        </p:txBody>
      </p:sp>
      <p:sp>
        <p:nvSpPr>
          <p:cNvPr id="5" name="Text Placeholder 4"/>
          <p:cNvSpPr>
            <a:spLocks noGrp="1"/>
          </p:cNvSpPr>
          <p:nvPr>
            <p:ph type="body" idx="3"/>
          </p:nvPr>
        </p:nvSpPr>
        <p:spPr/>
        <p:txBody>
          <a:bodyPr/>
          <a:lstStyle/>
          <a:p>
            <a:r>
              <a:t>骨骼健康</a:t>
            </a:r>
          </a:p>
        </p:txBody>
      </p:sp>
      <p:sp>
        <p:nvSpPr>
          <p:cNvPr id="6" name="Content Placeholder 5"/>
          <p:cNvSpPr>
            <a:spLocks noGrp="1"/>
          </p:cNvSpPr>
          <p:nvPr>
            <p:ph sz="half" idx="4"/>
          </p:nvPr>
        </p:nvSpPr>
        <p:spPr/>
        <p:txBody>
          <a:bodyPr/>
          <a:lstStyle/>
          <a:p>
            <a:r>
              <a:t>1.牙周炎可能导致牙齿周围的骨质流失，增加牙齿松动和脱落的风险。</a:t>
            </a:r>
          </a:p>
          <a:p>
            <a:r>
              <a:t>2.重度牙周炎患者骨质流失的风险更高，可能对全身骨骼健康产生影响。</a:t>
            </a:r>
          </a:p>
          <a:p>
            <a:r>
              <a:t>3.及早治疗牙周炎有助于维护骨骼健康，减少牙齿脱落的风险。</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牙周炎对全身健康的影响</a:t>
            </a:r>
          </a:p>
        </p:txBody>
      </p:sp>
      <p:sp>
        <p:nvSpPr>
          <p:cNvPr id="3" name="Text Placeholder 2"/>
          <p:cNvSpPr>
            <a:spLocks noGrp="1"/>
          </p:cNvSpPr>
          <p:nvPr>
            <p:ph type="body" idx="1"/>
          </p:nvPr>
        </p:nvSpPr>
        <p:spPr/>
        <p:txBody>
          <a:bodyPr/>
          <a:lstStyle/>
          <a:p>
            <a:r>
              <a:t>妊娠并发症</a:t>
            </a:r>
          </a:p>
        </p:txBody>
      </p:sp>
      <p:sp>
        <p:nvSpPr>
          <p:cNvPr id="4" name="Content Placeholder 3"/>
          <p:cNvSpPr>
            <a:spLocks noGrp="1"/>
          </p:cNvSpPr>
          <p:nvPr>
            <p:ph sz="half" idx="2"/>
          </p:nvPr>
        </p:nvSpPr>
        <p:spPr/>
        <p:txBody>
          <a:bodyPr/>
          <a:lstStyle/>
          <a:p>
            <a:r>
              <a:t>1.患有牙周炎的孕妇发生妊娠并发症的风险增加，如早产和低出生体重儿。</a:t>
            </a:r>
          </a:p>
          <a:p>
            <a:r>
              <a:t>2.牙周炎中的细菌及其毒素可能通过血液影响妊娠过程，增加风险。</a:t>
            </a:r>
          </a:p>
          <a:p>
            <a:r>
              <a:t>3.在怀孕前和怀孕期间保持口腔健康，治疗牙周炎，有助于降低妊娠并发症的风险。</a:t>
            </a:r>
          </a:p>
          <a:p/>
        </p:txBody>
      </p:sp>
      <p:sp>
        <p:nvSpPr>
          <p:cNvPr id="5" name="Text Placeholder 4"/>
          <p:cNvSpPr>
            <a:spLocks noGrp="1"/>
          </p:cNvSpPr>
          <p:nvPr>
            <p:ph type="body" idx="3"/>
          </p:nvPr>
        </p:nvSpPr>
        <p:spPr/>
        <p:txBody>
          <a:bodyPr/>
          <a:lstStyle/>
          <a:p>
            <a:r>
              <a:t>认知功能障碍和老年痴呆症</a:t>
            </a:r>
          </a:p>
        </p:txBody>
      </p:sp>
      <p:sp>
        <p:nvSpPr>
          <p:cNvPr id="6" name="Content Placeholder 5"/>
          <p:cNvSpPr>
            <a:spLocks noGrp="1"/>
          </p:cNvSpPr>
          <p:nvPr>
            <p:ph sz="half" idx="4"/>
          </p:nvPr>
        </p:nvSpPr>
        <p:spPr/>
        <p:txBody>
          <a:bodyPr/>
          <a:lstStyle/>
          <a:p>
            <a:r>
              <a:t>1.越来越多的研究表明，牙周炎与认知功能障碍和老年痴呆症之间存在一定联系。</a:t>
            </a:r>
          </a:p>
          <a:p>
            <a:r>
              <a:t>2.牙周炎中的细菌和炎症因子可能影响大脑功能和神经退化过程。</a:t>
            </a:r>
          </a:p>
          <a:p>
            <a:r>
              <a:t>3.保持口腔健康，及早治疗牙周炎，可能有助于降低认知功能障碍和老年痴呆症的风险。</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牙周炎与心血管疾病的关系</a:t>
            </a:r>
          </a:p>
        </p:txBody>
      </p:sp>
      <p:sp>
        <p:nvSpPr>
          <p:cNvPr id="3" name="Subtitle 2"/>
          <p:cNvSpPr>
            <a:spLocks noGrp="1"/>
          </p:cNvSpPr>
          <p:nvPr>
            <p:ph type="subTitle" idx="1"/>
          </p:nvPr>
        </p:nvSpPr>
        <p:spPr/>
        <p:txBody>
          <a:bodyPr/>
          <a:lstStyle/>
          <a:p>
            <a:r>
              <a:t>牙周炎与全身健康关系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牙周炎与心血管疾病的关系</a:t>
            </a:r>
          </a:p>
        </p:txBody>
      </p:sp>
      <p:sp>
        <p:nvSpPr>
          <p:cNvPr id="3" name="Text Placeholder 2"/>
          <p:cNvSpPr>
            <a:spLocks noGrp="1"/>
          </p:cNvSpPr>
          <p:nvPr>
            <p:ph type="body" idx="1"/>
          </p:nvPr>
        </p:nvSpPr>
        <p:spPr/>
        <p:txBody>
          <a:bodyPr/>
          <a:lstStyle/>
          <a:p>
            <a:r>
              <a:t>牙周炎与心血管疾病的相关性</a:t>
            </a:r>
          </a:p>
        </p:txBody>
      </p:sp>
      <p:sp>
        <p:nvSpPr>
          <p:cNvPr id="4" name="Content Placeholder 3"/>
          <p:cNvSpPr>
            <a:spLocks noGrp="1"/>
          </p:cNvSpPr>
          <p:nvPr>
            <p:ph sz="half" idx="2"/>
          </p:nvPr>
        </p:nvSpPr>
        <p:spPr/>
        <p:txBody>
          <a:bodyPr/>
          <a:lstStyle/>
          <a:p>
            <a:r>
              <a:t>1.牙周炎作为一种慢性炎症性疾病，与心血管疾病的风险增加有关。研究表明，牙周炎患者患心血管疾病的风险比非牙周炎患者高。</a:t>
            </a:r>
          </a:p>
          <a:p>
            <a:r>
              <a:t>2.牙周炎导致的口腔内细菌感染可能引起系统性的炎症反应，促进动脉粥样硬化的形成和发展，从而增加心血管疾病的风险。</a:t>
            </a:r>
          </a:p>
          <a:p>
            <a:r>
              <a:t>3.良好的口腔卫生习惯和定期的口腔检查可以降低牙周炎的发生率，从而降低患心血管疾病的风险。</a:t>
            </a:r>
          </a:p>
          <a:p/>
        </p:txBody>
      </p:sp>
      <p:sp>
        <p:nvSpPr>
          <p:cNvPr id="5" name="Text Placeholder 4"/>
          <p:cNvSpPr>
            <a:spLocks noGrp="1"/>
          </p:cNvSpPr>
          <p:nvPr>
            <p:ph type="body" idx="3"/>
          </p:nvPr>
        </p:nvSpPr>
        <p:spPr/>
        <p:txBody>
          <a:bodyPr/>
          <a:lstStyle/>
          <a:p>
            <a:r>
              <a:t>牙周炎与心血管疾病的共同危险因素</a:t>
            </a:r>
          </a:p>
        </p:txBody>
      </p:sp>
      <p:sp>
        <p:nvSpPr>
          <p:cNvPr id="6" name="Content Placeholder 5"/>
          <p:cNvSpPr>
            <a:spLocks noGrp="1"/>
          </p:cNvSpPr>
          <p:nvPr>
            <p:ph sz="half" idx="4"/>
          </p:nvPr>
        </p:nvSpPr>
        <p:spPr/>
        <p:txBody>
          <a:bodyPr/>
          <a:lstStyle/>
          <a:p>
            <a:r>
              <a:t>1.吸烟、高血压、高胆固醇等是牙周炎和心血管疾病的共同危险因素。这些因素的存在可能进一步增加牙周炎患者患心血管疾病的风险。</a:t>
            </a:r>
          </a:p>
          <a:p>
            <a:r>
              <a:t>2.对于同时患有牙周炎和心血管疾病的患者，控制这些共同危险因素对于降低心血管疾病的发生率和改善预后具有重要意义。</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牙周炎与心血管疾病的关系</a:t>
            </a:r>
          </a:p>
        </p:txBody>
      </p:sp>
      <p:sp>
        <p:nvSpPr>
          <p:cNvPr id="3" name="Text Placeholder 2"/>
          <p:cNvSpPr>
            <a:spLocks noGrp="1"/>
          </p:cNvSpPr>
          <p:nvPr>
            <p:ph type="body" idx="1"/>
          </p:nvPr>
        </p:nvSpPr>
        <p:spPr/>
        <p:txBody>
          <a:bodyPr/>
          <a:lstStyle/>
          <a:p>
            <a:r>
              <a:t>牙周炎的治疗对心血管疾病的预防作用</a:t>
            </a:r>
          </a:p>
        </p:txBody>
      </p:sp>
      <p:sp>
        <p:nvSpPr>
          <p:cNvPr id="4" name="Content Placeholder 3"/>
          <p:cNvSpPr>
            <a:spLocks noGrp="1"/>
          </p:cNvSpPr>
          <p:nvPr>
            <p:ph sz="half" idx="2"/>
          </p:nvPr>
        </p:nvSpPr>
        <p:spPr/>
        <p:txBody>
          <a:bodyPr/>
          <a:lstStyle/>
          <a:p>
            <a:r>
              <a:t>1.积极治疗牙周炎可以降低患者患心血管疾病的风险。一些研究表明，牙周炎治疗可以降低血液中的炎症因子水平，从而减轻全身的炎症反应。</a:t>
            </a:r>
          </a:p>
          <a:p>
            <a:r>
              <a:t>2.牙周炎的治疗包括口腔清洁、抗生素使用、手术治疗等，这些治疗措施的有效性可能因个体差异而有所不同。因此，在选择牙周炎的治疗方法时，应考虑患者的具体情况和需求。</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牙周炎与糖尿病的关系</a:t>
            </a:r>
          </a:p>
        </p:txBody>
      </p:sp>
      <p:sp>
        <p:nvSpPr>
          <p:cNvPr id="3" name="Subtitle 2"/>
          <p:cNvSpPr>
            <a:spLocks noGrp="1"/>
          </p:cNvSpPr>
          <p:nvPr>
            <p:ph type="subTitle" idx="1"/>
          </p:nvPr>
        </p:nvSpPr>
        <p:spPr/>
        <p:txBody>
          <a:bodyPr/>
          <a:lstStyle/>
          <a:p>
            <a:r>
              <a:t>牙周炎与全身健康关系</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https://d.book118.com/127136060042006026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15</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15</vt:i4>
      </vt:variant>
    </vt:vector>
  </HeadingPairs>
  <TitlesOfParts>
    <vt:vector baseType="lpstr" size="29">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牙周炎定义及病理机制</vt:lpstr>
      <vt:lpstr> 牙周炎定义及病理机制</vt:lpstr>
      <vt:lpstr> 全身健康的概念及其重要性</vt:lpstr>
      <vt:lpstr> 全身健康的概念及其重要性</vt:lpstr>
      <vt:lpstr> 牙周炎对全身健康的影响</vt:lpstr>
      <vt:lpstr> 牙周炎对全身健康的影响</vt:lpstr>
      <vt:lpstr> 牙周炎对全身健康的影响</vt:lpstr>
      <vt:lpstr> 牙周炎对全身健康的影响</vt:lpstr>
      <vt:lpstr> 牙周炎与心血管疾病的关系</vt:lpstr>
      <vt:lpstr> 牙周炎与心血管疾病的关系</vt:lpstr>
      <vt:lpstr> 牙周炎与心血管疾病的关系</vt:lpstr>
      <vt:lpstr> 牙周炎与糖尿病的关系</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2024-08-31T06:30:42.272</cp:lastPrinted>
  <dcterms:created xsi:type="dcterms:W3CDTF">2024-08-30T22:30:42Z</dcterms:created>
  <dcterms:modified xsi:type="dcterms:W3CDTF">2024-08-30T22:30:44Z</dcterms:modified>
</cp:coreProperties>
</file>