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FF433-8481-4515-B9EE-39FDF1E52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FE758-EC79-47BB-A36F-CE8FBC1F2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9426D-8EDB-40BE-AA91-F4D138AAE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7688D8-EF01-4477-A4BA-8ABF8A9C1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507A21-BD19-47CA-9812-11A197E63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4976AF-B088-4280-A7C5-31B53ECD1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3DFDD2-7640-46E1-9100-7E8D43049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04E950-5DCA-49FB-A63B-413A48B5F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2C9A19-F548-4BF9-A5C4-8D76DB5BC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1A0B8-1A82-4D38-979D-AD536CB7B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B97753-F1F7-4016-BF5B-5BC49D671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14003410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生成性教学实践与理论研究(湖北教科院刘合荣)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生成性教学理论概述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生成性教学实践探索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生成性教学的效果评估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生成性教学面临的挑战与问题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生成性教学的发展前景与展望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875" r="13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促进生成性教学实践的理论研究和发展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通过对生成性教学实践的理论研究，推动相关理论的深入发展，为生成性教学实践的改进和完善提供理论支持。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探索生成性教学的本质和特征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通过对生成性教学实践的深入观察和分析，揭示其与传统教学的区别和联系，进一步理解生成性教学的本质和特征。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分析生成性教学实践的现状和问题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通过对当前生成性教学实践的调查和研究，了解其发展现状和存在的问题，为改进和完善生成性教学实践提供依据。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促进教学改革的深入发展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生成性教学实践作为一种新的教学方式，对于推动教学改革的深入发展具有重要意义。本研究将有助于加深对生成性教学实践的理解和认识，为教学改革的推进提供新的思路和方向。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提高教学质量和效果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生成性教学实践注重学生的主体性和创造性，有助于激发学生的学习兴趣和积极性，提高教学质量和效果。本研究将通过对生成性教学实践的深入研究，为改进和完善教学实践提供指导和帮助。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推动教育理论和实践的创新发展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生成性教学实践是教育理论和实践领域的一个新兴话题。本研究将通过对生成性教学实践的深入探索和分析，推动教育理论和实践的创新发展，为教育事业的发展注入新的活力和动力。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研究意义和价值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生成性教学理论概述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生成性教学是指教师在教学过程中以学生为主体，根据学生的学习需求和实际情况，灵活调整教学内容和方式，引导学生主动探究、发现问题并解决问题的一种教学方式。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学生主体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生成性教学强调学生的主体地位，注重学生的自主学习和探究。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灵活多变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生成性教学不拘泥于预设的教学计划和内容，根据学生的学习需求和实际情况进行灵活调整。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问题导向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生成性教学以问题为导向，引导学生发现问题、分析问题并解决问题。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互动合作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生成性教学注重师生之间的互动和合作，鼓励学生之间的交流和协作。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生成性教学的定义与特点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建构主义理论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人本主义理论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认知灵活性理论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062" b="25062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生成性教学的理论基础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生成性教学以建构主义理论为基础，认为知识是学生在与环境的相互作用中主动建构的。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生成性教学强调学生的主体地位和自主学习，符合人本主义理论的理念。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生成性教学注重培养学生的认知灵活性，使学生能够适应不同的学习情境和任务。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研究不足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生成性教学的研究现状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生成性教学已经取得了显著的研究成果，但仍存在一些问题和不足。例如，如何有效地评价生成性教学的效果和质量仍是一个亟待解决的问题；同时，如何将生成性教学与现代教育技术相结合也是一个值得研究的问题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生成性教学已经在国内外多个学科领域得到了广泛应用，并取得了显著的研究成果。例如，在数学、物理、化学等学科中，生成性教学被证明能够提高学生的学习兴趣和成绩；在语文、英语等学科中，生成性教学能够提高学生的阅读能力和写作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生成性教学实践探索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84" b="98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生成性教学的实施原则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学生中心原则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生成性教学强调以学生为中心，关注学生的需求、兴趣和发展，注重培养学生的自主学习能力和创新精神。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情境性原则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生成性教学要求创设真实、有意义的情境，让学生在情境中学习、体验和探究，促进知识的迁移和应用。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动态性原则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生成性教学注重教学过程的动态生成，根据学生的反应和表现及时调整教学策略，保持教学的灵活性和开放性。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教师在课前进行充分的教学预设，同时保持预设的弹性，以便根据学生的需求和课堂实际情况进行调整。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弹性预设策略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通过提出具有挑战性和探究性的问题，激发学生的学习兴趣和求知欲，引导学生主动思考和探究。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问题驱动策略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组织学生进行小组合作学习和探究，鼓励学生之间相互交流、讨论和协作，培养学生的合作精神和团队意识。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合作探究策略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生成性教学的实施策略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在数学教学中，教师采用问题驱动的方式，引导学生通过自主探究和合作学习，发现和解决数学问题，提高学生的数学思维和解决问题的能力。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在语文阅读教学中，教师引导学生通过自主阅读、小组讨论和角色扮演等方式，深入理解和体验文本内涵，培养学生的阅读能力和文学素养。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在科学实验中，教师鼓励学生自主设计实验方案、动手操作和观察记录，培养学生的实践能力和科学探究精神。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92" r="16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042" r="150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生成性教学的实施案例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https://d.book118.com/127140034106006041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2024-09-14T08:10:17.849</cp:lastPrinted>
  <dcterms:created xsi:type="dcterms:W3CDTF">2024-09-14T00:10:17Z</dcterms:created>
  <dcterms:modified xsi:type="dcterms:W3CDTF">2024-09-14T00:10:19Z</dcterms:modified>
</cp:coreProperties>
</file>