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BF2AB-848A-4F09-A9EA-0E70A66AB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47EBB-0A5A-4E53-8BD0-F99DCE75B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1FE7A-DC30-4275-9F9A-D9298622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FFC80-5CAB-4C54-B0EF-BCE7DA9F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766EC-0701-4E1F-B258-5626B40AB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CA243-8820-4B76-8376-EFC8E259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58BC7-81A2-44CA-B5FB-A753CE15E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CA862-CF69-4E6E-8A85-94F530B7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DAC1A-7B8F-4136-89A1-88BEC80E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789BF-A00B-490C-AE87-DEE7F812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26B67-3EFD-48C9-8C26-11CCC372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4015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办公室文秘工作计划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工作评估与改进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资源需求与配置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制定详细的工作计划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根据部门目标和岗位职责，制定个人工作计划，明确工作重点和时间节点，提高工作效率。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优化工作流程，合理分配工作时间，避免无效工作和重复劳动，提高工作效率。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有效利用办公工具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熟练掌握各种办公软件和办公设备，提高办公自动化水平，减少工作量，提高工作效率。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制定标准化操作规程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根据岗位职责和工作要求，制定标准化的操作规程和工作流程，规范工作行为，提高工作效率。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加强部门内部沟通与协作，建立有效的团队协作机制，实现资源共享和工作协同，提高工作效率。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对现有工作流程进行全面梳理和分析，找出存在的问题和瓶颈，提出优化方案。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树立服务意识，加强服务技能培训和学习，提高服务水平和质量。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建立服务评价机制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及时了解客户需求和反馈意见，积极改进服务内容和方式，提升客户满意度。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建立服务评价机制，定期对服务质量和客户满意度进行评估和反馈，及时调整和改进服务策略。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重点工作计划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提前通知参会人员，安排会议室，准备会议材料。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在会议结束后，及时整理会议纪要，确保准确记录会议内容。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协调会议进程，确保会议按时进行，处理突发状况。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会后对会议效果进行评估，总结经验教训，提高会议效率。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会议通知与准备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会议纪要整理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会议进程协调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文件分类与编号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文件存储与备份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文件查阅与借阅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文件销毁与清理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文件管理与归档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对各类文件进行分类，并按照统一标准进行编号，便于查找和管理。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定期对文件进行备份，确保文件安全，防止数据丢失。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建立文件查阅和借阅制度，规范文件使用，确保文件保密。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定期对过期或无用的文件进行销毁或清理，保持文件整洁。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根据办公需求，定期采购日常办公用品，确保办公正常进行。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日常办公用品采购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负责员工的考勤记录，确保考勤数据的准确性和完整性。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员工考勤管理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保持办公室整洁、卫生，维护良好的办公环境。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办公环境维护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负责来访客人的接待工作，提供周到的服务。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接待来访客人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行政事务处理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审核出差申请的合理性，确保出差目的明确、计划周密。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出差申请审核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根据出差计划，预订合适的机票和酒店，确保行程顺利。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机票、酒店预订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负责出差费用的报销工作，确保费用合理、合规。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出差费用报销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出差结束后，及时汇报出差成果，总结经验教训。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出差成果汇报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商务出差安排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提高文秘的文档处理能力，包括文档的创建、编辑、排版和打印等。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文档处理技能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熟练掌握常用的办公软件，如Word、Excel、PowerPoint等，提高工作效率。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了解和掌握各种办公自动化设备，如打印机、复印机、扫描仪等。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通过演讲、会议等方式，提高文秘的口头表达能力，使其能够清晰、准确地传达信息。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453" b="1445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口头表达能力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加强文秘的书面表达能力，使其能够撰写准确、简洁的报告和文件。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书面表达能力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培养文秘善于倾听，理解对方意图，避免沟通误解。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https://d.book118.com/127140156142006042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2024-09-16T05:43:32.257</cp:lastPrinted>
  <dcterms:created xsi:type="dcterms:W3CDTF">2024-09-15T21:43:32Z</dcterms:created>
  <dcterms:modified xsi:type="dcterms:W3CDTF">2024-09-15T21:43:34Z</dcterms:modified>
</cp:coreProperties>
</file>