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3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28A98-610B-4714-BD0F-E04F3428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E421-04E8-451E-A7BF-F3AA7E41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A1AAB-D3D9-4519-83F2-5C343094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DCABD-B21B-4B6B-B427-F9436A15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D1900-2AD3-4C31-BF90-857DEE05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52A7C-C1D2-45CC-A816-DE8B2AB1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8B522-9D29-40F4-A0DE-1A9FA8AE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4F057-FB8D-4A34-ACA5-798EA8B4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C2133-44D9-46AD-AD5B-C1252CEB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751D8-E936-4388-87FB-E4841010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82527-E546-4F20-B700-09750D25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316" r:id="rId2"/>
    <p:sldLayoutId id="2147500317" r:id="rId3"/>
    <p:sldLayoutId id="2147500318" r:id="rId4"/>
    <p:sldLayoutId id="2147500319" r:id="rId5"/>
    <p:sldLayoutId id="2147500320" r:id="rId6"/>
    <p:sldLayoutId id="2147500321" r:id="rId7"/>
    <p:sldLayoutId id="2147500322" r:id="rId8"/>
    <p:sldLayoutId id="2147500323" r:id="rId9"/>
    <p:sldLayoutId id="2147500324" r:id="rId10"/>
    <p:sldLayoutId id="214750032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14" Type="http://schemas.openxmlformats.org/officeDocument/2006/relationships/tags" Target="../tags/tag751.xml" /><Relationship Id="rId15" Type="http://schemas.openxmlformats.org/officeDocument/2006/relationships/tags" Target="../tags/tag752.xml" /><Relationship Id="rId16" Type="http://schemas.openxmlformats.org/officeDocument/2006/relationships/tags" Target="../tags/tag753.xml" /><Relationship Id="rId17" Type="http://schemas.openxmlformats.org/officeDocument/2006/relationships/tags" Target="../tags/tag754.xml" /><Relationship Id="rId18" Type="http://schemas.openxmlformats.org/officeDocument/2006/relationships/tags" Target="../tags/tag755.xml" /><Relationship Id="rId19" Type="http://schemas.openxmlformats.org/officeDocument/2006/relationships/tags" Target="../tags/tag756.xml" /><Relationship Id="rId2" Type="http://schemas.openxmlformats.org/officeDocument/2006/relationships/tags" Target="../tags/tag739.xml" /><Relationship Id="rId20" Type="http://schemas.openxmlformats.org/officeDocument/2006/relationships/tags" Target="../tags/tag757.xml" /><Relationship Id="rId21" Type="http://schemas.openxmlformats.org/officeDocument/2006/relationships/tags" Target="../tags/tag758.xml" /><Relationship Id="rId22" Type="http://schemas.openxmlformats.org/officeDocument/2006/relationships/tags" Target="../tags/tag759.xml" /><Relationship Id="rId23" Type="http://schemas.openxmlformats.org/officeDocument/2006/relationships/tags" Target="../tags/tag760.xml" /><Relationship Id="rId24" Type="http://schemas.openxmlformats.org/officeDocument/2006/relationships/tags" Target="../tags/tag761.xml" /><Relationship Id="rId25" Type="http://schemas.openxmlformats.org/officeDocument/2006/relationships/tags" Target="../tags/tag762.xml" /><Relationship Id="rId26" Type="http://schemas.openxmlformats.org/officeDocument/2006/relationships/tags" Target="../tags/tag763.xml" /><Relationship Id="rId27" Type="http://schemas.openxmlformats.org/officeDocument/2006/relationships/tags" Target="../tags/tag764.xml" /><Relationship Id="rId28" Type="http://schemas.openxmlformats.org/officeDocument/2006/relationships/tags" Target="../tags/tag765.xml" /><Relationship Id="rId29" Type="http://schemas.openxmlformats.org/officeDocument/2006/relationships/tags" Target="../tags/tag766.xml" /><Relationship Id="rId3" Type="http://schemas.openxmlformats.org/officeDocument/2006/relationships/tags" Target="../tags/tag740.xml" /><Relationship Id="rId30" Type="http://schemas.openxmlformats.org/officeDocument/2006/relationships/tags" Target="../tags/tag767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6.xml" /><Relationship Id="rId11" Type="http://schemas.openxmlformats.org/officeDocument/2006/relationships/tags" Target="../tags/tag777.xml" /><Relationship Id="rId12" Type="http://schemas.openxmlformats.org/officeDocument/2006/relationships/tags" Target="../tags/tag778.xml" /><Relationship Id="rId13" Type="http://schemas.openxmlformats.org/officeDocument/2006/relationships/tags" Target="../tags/tag779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Relationship Id="rId5" Type="http://schemas.openxmlformats.org/officeDocument/2006/relationships/tags" Target="../tags/tag771.xml" /><Relationship Id="rId6" Type="http://schemas.openxmlformats.org/officeDocument/2006/relationships/tags" Target="../tags/tag772.xml" /><Relationship Id="rId7" Type="http://schemas.openxmlformats.org/officeDocument/2006/relationships/tags" Target="../tags/tag773.xml" /><Relationship Id="rId8" Type="http://schemas.openxmlformats.org/officeDocument/2006/relationships/tags" Target="../tags/tag774.xml" /><Relationship Id="rId9" Type="http://schemas.openxmlformats.org/officeDocument/2006/relationships/tags" Target="../tags/tag7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0.xml" /><Relationship Id="rId3" Type="http://schemas.openxmlformats.org/officeDocument/2006/relationships/tags" Target="../tags/tag781.xml" /><Relationship Id="rId4" Type="http://schemas.openxmlformats.org/officeDocument/2006/relationships/tags" Target="../tags/tag782.xml" /><Relationship Id="rId5" Type="http://schemas.openxmlformats.org/officeDocument/2006/relationships/tags" Target="../tags/tag7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17" Type="http://schemas.openxmlformats.org/officeDocument/2006/relationships/tags" Target="../tags/tag802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Relationship Id="rId5" Type="http://schemas.openxmlformats.org/officeDocument/2006/relationships/tags" Target="../tags/tag8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Relationship Id="rId5" Type="http://schemas.openxmlformats.org/officeDocument/2006/relationships/tags" Target="../tags/tag8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3.xml" /><Relationship Id="rId3" Type="http://schemas.openxmlformats.org/officeDocument/2006/relationships/tags" Target="../tags/tag824.xml" /><Relationship Id="rId4" Type="http://schemas.openxmlformats.org/officeDocument/2006/relationships/tags" Target="../tags/tag8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4.xml" /><Relationship Id="rId11" Type="http://schemas.openxmlformats.org/officeDocument/2006/relationships/tags" Target="../tags/tag835.xml" /><Relationship Id="rId12" Type="http://schemas.openxmlformats.org/officeDocument/2006/relationships/tags" Target="../tags/tag836.xml" /><Relationship Id="rId13" Type="http://schemas.openxmlformats.org/officeDocument/2006/relationships/tags" Target="../tags/tag837.xml" /><Relationship Id="rId14" Type="http://schemas.openxmlformats.org/officeDocument/2006/relationships/tags" Target="../tags/tag838.xml" /><Relationship Id="rId15" Type="http://schemas.openxmlformats.org/officeDocument/2006/relationships/tags" Target="../tags/tag839.xml" /><Relationship Id="rId16" Type="http://schemas.openxmlformats.org/officeDocument/2006/relationships/tags" Target="../tags/tag840.xml" /><Relationship Id="rId17" Type="http://schemas.openxmlformats.org/officeDocument/2006/relationships/tags" Target="../tags/tag841.xml" /><Relationship Id="rId18" Type="http://schemas.openxmlformats.org/officeDocument/2006/relationships/tags" Target="../tags/tag842.xml" /><Relationship Id="rId19" Type="http://schemas.openxmlformats.org/officeDocument/2006/relationships/tags" Target="../tags/tag843.xml" /><Relationship Id="rId2" Type="http://schemas.openxmlformats.org/officeDocument/2006/relationships/tags" Target="../tags/tag826.xml" /><Relationship Id="rId20" Type="http://schemas.openxmlformats.org/officeDocument/2006/relationships/tags" Target="../tags/tag844.xml" /><Relationship Id="rId21" Type="http://schemas.openxmlformats.org/officeDocument/2006/relationships/tags" Target="../tags/tag845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Relationship Id="rId6" Type="http://schemas.openxmlformats.org/officeDocument/2006/relationships/tags" Target="../tags/tag830.xml" /><Relationship Id="rId7" Type="http://schemas.openxmlformats.org/officeDocument/2006/relationships/tags" Target="../tags/tag831.xml" /><Relationship Id="rId8" Type="http://schemas.openxmlformats.org/officeDocument/2006/relationships/tags" Target="../tags/tag832.xml" /><Relationship Id="rId9" Type="http://schemas.openxmlformats.org/officeDocument/2006/relationships/tags" Target="../tags/tag83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0160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1852"/>
          </a:bodyPr>
          <a:lstStyle/>
          <a:p>
            <a:r>
              <a:rPr lang="zh-CN" altLang="en-US"/>
              <a:t>2023年传感器销售工程师年度总结及来年计划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来年工作计划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个人能力提升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风险应对与挑战应对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团队建设与协作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510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2023年传感器销售总额达到XX万元，同比增长XX%。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成功开发XX家新客户，并与XX家老客户建立了长期合作关系。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在产品推广方面，通过线上和线下渠道，组织了XX场产品推介会，有效提升了产品知名度和市场占有率。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针对客户需求和市场变化，及时调整销售策略，优化产品组合，提高了客户满意度和忠诚度。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客户开发与维护</a:t>
            </a:r>
            <a:endParaRPr lang="zh-CN" altLang="en-US"/>
          </a:p>
        </p:txBody>
      </p:sp>
      <p:sp>
        <p:nvSpPr>
          <p:cNvPr id="10513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成功开发新客户XX家，增加销售额XX元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定期回访客户，及时解决客户问题，提升客户体验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针对客户需求提供个性化解决方案，提高客户满意度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维护老客户XX家，保持稳定销售额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市场拓展与竞争分析</a:t>
            </a:r>
            <a:endParaRPr lang="zh-CN" altLang="en-US"/>
          </a:p>
        </p:txBody>
      </p:sp>
      <p:sp>
        <p:nvSpPr>
          <p:cNvPr id="10516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成功开拓新客户群体，提高市场份额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针对竞争对手的产品特点，制定差异化营销策略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深入分析市场需求，及时调整产品定位和推广重点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加强与合作伙伴的沟通与协作，共同开拓市场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产品知识与技能提升</a:t>
            </a:r>
            <a:endParaRPr lang="zh-CN" altLang="en-US"/>
          </a:p>
        </p:txBody>
      </p:sp>
      <p:sp>
        <p:nvSpPr>
          <p:cNvPr id="10519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掌握多种传感器原理及应用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独立完成产品选型与测试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深入了解市场主流产品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参与多个项目，提升实战经验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来年工作计划</a:t>
            </a:r>
            <a:endParaRPr lang="zh-CN" altLang="en-US"/>
          </a:p>
        </p:txBody>
      </p:sp>
      <p:sp>
        <p:nvSpPr>
          <p:cNvPr id="105224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销售目标与策略</a:t>
            </a:r>
            <a:endParaRPr lang="zh-CN" altLang="en-US"/>
          </a:p>
        </p:txBody>
      </p:sp>
      <p:sp>
        <p:nvSpPr>
          <p:cNvPr id="10527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销售渠道：拓展线上和线下销售渠道，增加销售渠道的多样性和覆盖面。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目标客户群体：针对不同行业和领域，确定目标客户群体，提高销售效率。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产品推广：加大产品宣传力度，提高品牌知名度和市场占有率。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售后服务：提供优质的售后服务，增强客户信任度和忠诚度。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客户拓展计划</a:t>
            </a:r>
            <a:endParaRPr lang="zh-CN" altLang="en-US"/>
          </a:p>
        </p:txBody>
      </p:sp>
      <p:sp>
        <p:nvSpPr>
          <p:cNvPr id="105302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目标客户：针对不同行业和领域，确定拓展的目标客户群体。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2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市场调研：深入了解客户需求，分析市场趋势，制定针对性的拓展计划。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产品推广：利用多种渠道，如线上平台、展会等，宣传和推广公司的传感器产品。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销售策略：制定合理的价格策略、促销政策等，吸引新客户并保持客户忠诚度。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市场调研与竞争分析</a:t>
            </a:r>
            <a:endParaRPr lang="zh-CN" altLang="en-US"/>
          </a:p>
        </p:txBody>
      </p:sp>
      <p:sp>
        <p:nvSpPr>
          <p:cNvPr id="10533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33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3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确定自身产品的优势和不足，制定相应的市场策略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定期跟踪市场动态，及时调整和优化市场策略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调研目标市场，了解客户需求和行业趋势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33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分析竞争对手的产品、价格、销售渠道和服务等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产品创新与升级</a:t>
            </a:r>
            <a:endParaRPr lang="zh-CN" altLang="en-US"/>
          </a:p>
        </p:txBody>
      </p:sp>
      <p:sp>
        <p:nvSpPr>
          <p:cNvPr id="105363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研发新一代传感器，提高产品性能和稳定性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优化现有产品线，降低成本并提高市场竞争力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加强与高校、科研机构的合作，引进新技术和人才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积极参与行业交流和技术研讨，了解行业发展趋势和市场需求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个人能力提升</a:t>
            </a:r>
            <a:endParaRPr lang="zh-CN" altLang="en-US"/>
          </a:p>
        </p:txBody>
      </p:sp>
      <p:sp>
        <p:nvSpPr>
          <p:cNvPr id="10539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沟通技巧提升</a:t>
            </a:r>
            <a:endParaRPr lang="zh-CN" altLang="en-US"/>
          </a:p>
        </p:txBody>
      </p:sp>
      <p:sp>
        <p:nvSpPr>
          <p:cNvPr id="10543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8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9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掌握有效的沟通技巧，提高沟通效率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增强表达能力，清晰传达产品特点和优势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0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提升谈判技巧，争取更多合作机会和利益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学会倾听，理解客户需求和期望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https://d.book118.com/127140160122006034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8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2023年传感器销售工程师年度总结及来年计划</vt:lpstr>
      <vt:lpstr>目录</vt:lpstr>
      <vt:lpstr>2023年工作总结</vt:lpstr>
      <vt:lpstr>销售业绩回顾</vt:lpstr>
      <vt:lpstr>客户开发与维护</vt:lpstr>
      <vt:lpstr>市场拓展与竞争分析</vt:lpstr>
      <vt:lpstr>产品知识与技能提升</vt:lpstr>
      <vt:lpstr>来年工作计划</vt:lpstr>
      <vt:lpstr>销售目标与策略</vt:lpstr>
      <vt:lpstr>客户拓展计划</vt:lpstr>
      <vt:lpstr>市场调研与竞争分析</vt:lpstr>
      <vt:lpstr>产品创新与升级</vt:lpstr>
      <vt:lpstr>个人能力提升</vt:lpstr>
      <vt:lpstr>沟通技巧提升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2024-09-08T15:18:34.302</cp:lastPrinted>
  <dcterms:created xsi:type="dcterms:W3CDTF">2024-09-08T07:18:34Z</dcterms:created>
  <dcterms:modified xsi:type="dcterms:W3CDTF">2024-09-08T07:18:37Z</dcterms:modified>
</cp:coreProperties>
</file>