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B953A-7D91-4674-8779-FE9A06532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BF49F-7C26-4F84-B54E-91E9612B6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1A470-8BAD-4DB8-BDB6-3E02DE7EF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C8D1E5-597B-4480-A8AF-BCCC5DA6C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EB79DA-B1EA-47EC-9EDE-599F913B5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D43FC5-D6F3-44A0-9407-047888292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4C4412-018A-49B3-9BB0-10A5E9FC4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4D72F-FE33-4C96-A70E-99561DC4C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B99DBF-DC41-4FDB-8CF9-8AEA28936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CF1DD-7DF7-447A-8511-77C3AED26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BC53D-D7D9-4468-B57F-BCCDB0F34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42104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外阴手术前后护理PPT\n## 1.外阴手术概述及手术适应症\n### 1.1外阴手术的定义与种类\n### 1.2外阴手术的适应症与禁忌症\n### 1.3外阴手术的术前准备与术后恢复\n## 2.外阴手术前护理\n### 2.1心理护理与健康教育\n### 2.2术前检查与准备\n### 2.3术前皮肤准备与阴道准备\n## 3.外阴手术后护理\n### 3.1术后观察与生命体征监测\n### 3.2术后疼痛管理与舒适度维护\n### 3.3术后伤口护理与感染预防\n## 4.外阴手术后的康复指导\n### 4.1术后活动与休息指导\n### 4.2术后饮食与营养指导\n### 4.3术后复查与随访计划\n## 5.外阴手术后的心理护理\n### 5.1术后心理问题与应对策略\n### 5.2术后心理支持与家属配合\n### 5.3术后心理康复与生活质量改善\n## 6.外阴手术的护理案例分析\n### 6.1成功案例分享与经验总结\n### 6.2并发症预防与处理措施\n### 6.3护理质量提升与持续改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外阴手术前后护理PPT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外阴手术概述及手术适应症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外阴手术的定义与种类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外阴手术是指针对外阴部进行的手术操作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包括外阴整形手术、外阴切除手术等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旨在治疗外阴疾病、改善外阴形态或功能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外阴手术的种类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外阴整形手术：如小阴唇缩小术、大阴唇丰满术等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外阴切除手术：如外阴癌切除术、尖锐湿疣切除术等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其他外阴手术：如处女膜修复术、阴道紧缩术等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外阴疾病：如外阴炎、外阴肿瘤等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外阴形态或功能异常：如小阴唇肥大、大阴唇萎缩等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其他外阴手术：如处女膜修复术、阴道紧缩术等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严重心血管疾病、糖尿病等慢性疾病患者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血液凝固功能障碍患者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患有急性外阴炎、阴道炎等感染性疾病患者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外阴手术的适应症与禁忌症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心理准备：了解手术相关知识，树立信心，配合医生治疗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身体准备：做好术前检查，如血常规、心电图等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阴道准备：术前3天开始阴道冲洗，保持阴道清洁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术后恢复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休息：术后卧床休息，避免剧烈运动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饮食：术后饮食清淡，避免辛辣刺激性食物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伤口护理：保持伤口清洁干燥，防止感染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外阴手术的术前准备与术后恢复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外阴手术前护理</a:t>
            </a:r>
            <a:endParaRPr/>
          </a:p>
        </p:txBody>
      </p:sp>
      <p:sp>
        <p:nvSpPr>
          <p:cNvPr id="26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心理护理与健康教育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与患者沟通，了解其心理状态，给予关心和支持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讲解手术相关知识，消除患者顾虑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鼓励患者树立信心，积极配合治疗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讲解术前准备事项，如阴道冲洗、禁食禁水等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讲解术后护理要点，如伤口护理、饮食调整等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提醒患者按时复查，如有不适随时就诊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术前检查</a:t>
                </a:r>
                <a:endParaRPr/>
              </a:p>
            </p:txBody>
          </p:sp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血常规、心电图、肝肾功能等常规检查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妇科检查：了解外阴、阴道情况，排除炎症等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其他相关检查：如胸部X光、腹部B超等</a:t>
                </a:r>
                <a:endParaRPr/>
              </a:p>
            </p:txBody>
          </p:sp>
          <p:sp>
            <p:nvSpPr>
              <p:cNvPr id="2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</a:t>
                </a:r>
                <a:endParaRPr/>
              </a:p>
            </p:txBody>
          </p:sp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根据检查结果，调整患者身体状况，如控制血糖、血压等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术前3天开始阴道冲洗，保持阴道清洁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术前禁食禁水，做好肠道准备</a:t>
                </a:r>
                <a:endParaRPr/>
              </a:p>
            </p:txBody>
          </p:sp>
          <p:sp>
            <p:nvSpPr>
              <p:cNvPr id="2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术前检查与准备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术前皮肤准备与阴道准备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皮肤准备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术前1天洗澡，保持皮肤清洁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术前1天剃除会阴部毛发，注意皮肤护理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术前避免皮肤破损，防止感染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阴道准备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术前3天开始阴道冲洗，可使用洁尔阴等药物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每天冲洗2-3次，保持阴道清洁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冲洗时注意温度适中，避免烫伤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外阴手术后护理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术后观察与生命体征监测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观察患者生命体征，如心率、血压等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观察伤口情况，如有红肿、渗液等异常情况及时报告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观察患者排气、排便情况，如有不适及时就诊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生命体征监测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术后常规心电监护，监测生命体征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术后每30分钟测量一次血压、心率，直至平稳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必要时监测血氧饱和度，确保患者生命安全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术后给予患者镇痛药物，如杜冷丁、曲马多等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根据患者疼痛程度，调整镇痛药物剂量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采用非药物止痛方法，如冷敷、按摩等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舒适度维护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保持病床整洁、舒适，避免压疮发生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术后6小时内避免翻身，以免影响伤口愈合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鼓励患者保持舒适体位，如半卧位、侧卧位等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术后疼痛管理与舒适度维护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保持伤口清洁干燥，防止感染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伤口定期换药，观察伤口愈合情况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遵医嘱使用抗生素，预防感染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感染预防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严格执行无菌操作，避免交叉感染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术后加强营养，提高患者免疫力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观察患者体温，如发热及时就诊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术后伤口护理与感染预防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https://d.book118.com/127142104152006043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外阴手术前后护理PPT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2024-09-17T21:08:33.824</cp:lastPrinted>
  <dcterms:created xsi:type="dcterms:W3CDTF">2024-09-17T13:08:33Z</dcterms:created>
  <dcterms:modified xsi:type="dcterms:W3CDTF">2024-09-17T13:08:35Z</dcterms:modified>
</cp:coreProperties>
</file>