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8951C-3AD5-4A75-99C4-7597FFE41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52C65-9F15-437A-AC95-D6AB1665F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E2F9B-D5F9-47BB-8555-2C8A9D0E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F7F98-9C51-4F6B-BBF2-E5460E81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5EC5A-6FA3-4622-9B26-9077F8B90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EA87B-B78F-41D1-967E-F78CAF1B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2EB0F-39A7-4F8F-91F8-C333598F2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E8DAA-6F4D-47A6-94BF-827FB4E4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3D893-1371-477E-8BEE-451623C1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0F7D7-7140-4025-8558-485D34F1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ECEC8-8575-4567-9B4E-559A1D2F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43053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肺癌(高职康复)课件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肺癌是一种常见的恶性肿瘤，起源于肺部支气管粘膜或腺体的恶性肿瘤。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肺癌的发病率和死亡率在恶性肿瘤中均居前列，对人类健康和生命构成严重威胁。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肺癌的发病与环境因素、生活习惯、遗传等多种因素有关。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根据组织学分类，肺癌可分为鳞状细胞癌、腺癌、腺鳞癌、小细胞癌等。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根据肿瘤发生部位，肺癌可分为中央型肺癌和周围型肺癌。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根据肿瘤分期，肺癌可分为早期、中期和晚期。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长期接触烟草、石棉、放射性物质等有害物质会增加患肺癌的风险。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家族中有肺癌患者的人群患肺癌的风险相对较高。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慢性阻塞性肺病、肺结核等慢性肺部疾病患者患肺癌的风险增加。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慢性肺部疾病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持续咳嗽，尤其是有刺激性的干咳，可能是肺癌的早期症状。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胸部感到疼痛，尤其是在深呼吸或咳嗽时加重。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活动后感到呼吸困难，可能是肺部肿瘤压迫支气管所致。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持续低热，抗生素治疗无效，可能是肿瘤阻塞支气管所致。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咳嗽加重，痰中带血或咯血。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持续咳嗽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食欲不振，体重明显下降。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感到全身乏力，容易疲劳。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呼吸困难加重，尤其是静息时也感到呼吸困难。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大量咯血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痰中或直接咯出血块。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胸痛剧烈，难以忍受。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呼吸困难严重，甚至不能平卧。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其他转移症状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如骨转移引起的骨痛、肝转移引起的黄疸等。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https://d.book118.com/127143053116006052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2024-09-26T03:57:31.097</cp:lastPrinted>
  <dcterms:created xsi:type="dcterms:W3CDTF">2024-09-25T19:57:31Z</dcterms:created>
  <dcterms:modified xsi:type="dcterms:W3CDTF">2024-09-25T19:57:33Z</dcterms:modified>
</cp:coreProperties>
</file>