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76EB3-AB3D-47B4-AF25-278C3B801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2C10E-9E5F-4283-858B-3AB6A3541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19EE0-5EB7-4B5F-B02B-38F55400E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54BEC-E0FC-400B-BEBB-0FAD4E7CA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A2797B-5407-4F97-9570-CF57BDCF5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EE52A6-9535-41EB-B593-F3C59E125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B35DA6-1674-4D44-9047-A4C07D0EE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66FAB-0A91-40E4-AC5F-3A37CD4C1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58DA5-2164-403D-8011-1E10AFB0C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C1BF9-D2D6-4EC3-9E2B-643A21993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095F1-422F-42CE-B0F1-07ACC427A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510630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医院内三科服务新举措亮点概述课件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医院内三科服务现状及问题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新举措一：智能化服务升级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新举措二：人性化关怀举措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新举措三：专业化诊疗水平提升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新举措四：精细化运营管理改进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医院内三科作为医院的重要科室，一直致力于提升服务质量，满足患者需求。本次课件旨在介绍内三科最新的服务举措和亮点，以便更好地为患者提供优质的医疗服务。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随着医疗改革的不断深入，患者对医疗服务的需求也在不断变化。内三科积极响应医疗改革，不断探索和创新服务模式，以适应患者需求的变化。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课件将展望内三科未来的发展方向和服务创新，提出进一步加强医护团队建设、优化服务流程、提升患者体验等方面的建议和措施。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服务举措介绍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课件将详细介绍内三科最新的服务举措，包括预约挂号、绿色通道、多学科联合诊疗、健康教育等方面的创新实践。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亮点展示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课件将重点展示内三科在服务过程中的亮点和特色，如医护人员的专业素养、温馨的服务环境、先进的医疗设备和技术等。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课件将结合具体案例，分享内三科在服务过程中的成功经验和做法，以便其他科室和医院借鉴和学习。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医院内三科服务现状及问题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患者从挂号到就诊需要经过多个环节，耗费大量时间和精力。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服务设施陈旧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47" r="178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不同医生、护士的服务态度和专业水平存在差异，导致患者体验不佳。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部分医疗设备和环境设施老化，影响患者就医体验和医疗质量。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服务现状分析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https://d.book118.com/127151063061006050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2024-09-22T22:13:10.610</cp:lastPrinted>
  <dcterms:created xsi:type="dcterms:W3CDTF">2024-09-22T14:13:10Z</dcterms:created>
  <dcterms:modified xsi:type="dcterms:W3CDTF">2024-09-22T14:13:12Z</dcterms:modified>
</cp:coreProperties>
</file>