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ADCD2-28BA-4B4E-B277-0B8BFB622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F3F5E-1C5D-474E-88CD-38558F334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FE0E3-436E-4EFF-B2C0-488A23D5F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EE43E-2AA3-4E18-9CAC-0C85A62F9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D0C4D8-B401-49ED-B57E-1F3EE074F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30587F-7446-4276-9111-F27BCF28F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1E8198-0F4B-41BB-9339-B52264232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C71B4-1CED-4EE3-8DDD-264314D7A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24602-AE46-4714-9082-F56A2BA51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CF7FC-59CE-4BCB-B560-3E20DAEF9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50562-FF79-4C62-9CC1-77F7635D4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51065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安全自护和心理健康班会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安全自护教育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安全与心理健康的关系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安全自护和心理健康实践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安全自护教育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427" b="134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36" b="12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了解交通规则，掌握安全过马路、乘车等基本常识，提高交通安全意识。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掌握火警电话，了解火灾逃生方法，熟悉灭火器等消防设备的使用方法。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学会辨别网络信息的真假，不轻信陌生人，保护个人隐私和账号安全。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学习识别和防范诈骗、拐卖等行为，提高自我保护能力。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防骗防拐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防性侵教育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紧急求助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917" r="2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了解性侵的危害和应对方法，增强对性侵行为的警觉和防范意识。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学会在紧急情况下拨打求助电话，掌握基本的急救知识和技能。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自护技能培训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了解地震的预兆和逃生方法，熟悉应急避难场所和疏散路线。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地震逃生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了解食物中毒的症状和应对措施，及时就医并保留食物样本。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食物中毒处理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根据气象预报，做好暴雨、台风等气象灾害的防范工作。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气象灾害防范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应对突发事件的措施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心理健康知识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心理健康有助于提高学习和工作效率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健康的心理状态能够使人保持清晰的思维和稳定的情绪，从而提高学习和工作效率。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心理健康是个人幸福和社会和谐的基础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良好的心理健康有助于提高生活质量，增强幸福感，同时也有助于建立和谐的人际关系和社会环境。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心理健康影响身体健康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长期的心理压力和不良情绪可能导致身体疾病的发生，如高血压、心脏病、糖尿病等。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社交恐惧症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常见的心理问题及应对方法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表现为过度担忧、紧张不安等，应对方法包括深呼吸、放松训练、寻求专业心理咨询等。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表现为害怕与人交往、回避社交场合等，应对方法包括逐步暴露疗法、社交技巧训练等。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表现为情绪低落、失去兴趣等，应对方法包括运动、阳光照射、寻求专业心理咨询等。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表现为入睡困难、睡眠质量差等，应对方法包括调整作息时间、避免刺激性物质和活动等。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积极面对生活中的挑战和困难，保持乐观向上的心态。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掌握一些自我调节的方法，如冥想、放松训练等，以缓解压力和不良情绪。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学会自我调节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与家人、朋友和同事建立良好的人际关系，增强情感支持和交流。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适量运动有助于释放压力、调节情绪，同时也有益于身体健康。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坚持适量运动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建立健康心理的途径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安全与心理健康的关系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https://d.book118.com/127151065011006044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2024-09-18T03:47:28.608</cp:lastPrinted>
  <dcterms:created xsi:type="dcterms:W3CDTF">2024-09-17T19:47:28Z</dcterms:created>
  <dcterms:modified xsi:type="dcterms:W3CDTF">2024-09-17T19:47:30Z</dcterms:modified>
</cp:coreProperties>
</file>