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ACE50-EA98-4D9C-80F0-984B4B5C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AE44C-C043-487F-B060-83B46075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04561-3863-4CF4-A2F9-6F060629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D479F-3E06-46C5-9255-03889D88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2C871-809D-4445-A720-A1A02597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DA650-7897-4664-A030-620E442F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48EFF1-F48D-4035-8DEB-6670B552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F67F1-ED3A-4183-B4E2-233F39258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54D51-675F-403D-876C-73422C68E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FF104-1FC9-4D94-A9DF-DC9EFECB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3D9D5-18FA-4471-B9A7-5FE4CA8D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54201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心理健康的力量学生成长中的关键因素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心理健康对学生成长促进作用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心理健康干预策略与实践案例分享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家庭教育在心理健康培养中作用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学校教育在心理健康培养中作用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社会支持网络在心理健康培养中作用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心理健康对成长的影响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心理健康教育的迫切性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29" b="22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88" b="3988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当前社会变革迅速，学生面临着前所未有的压力和挑战，如学业、人际关系、未来规划等。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心理健康是学生全面发展的重要组成部分，对学生的认知、情感、行为等方面产生深远影响。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加强心理健康教育，提高学生心理素质，是促进学生健康成长的必然要求。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心理健康是指个体在心理、情感和行为等方面保持协调、稳定和积极的状态，能够良好地适应环境、应对挑战并发挥自身潜能。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心理健康有助于学生在德、智、体、美等多方面取得全面发展。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提高学生的学习效率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心理健康可以帮助学生保持良好的学习状态，提高注意力和记忆力，从而提高学习效率。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增强学生的社会适应能力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心理健康有助于学生更好地适应社会环境，处理人际关系，增强社会适应能力。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预防心理问题和增强心理…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心理健康可以帮助学生预防心理问题，如焦虑、抑郁等，并增强学生的心理韧性，使其在面对挫折和困难时能够积极应对。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学生心理健康问题表现为焦虑、抑郁、自卑、逆反等多种形态，且不同年龄段和性别存在差异。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心理健康服务需求迫切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学生对心理健康服务的需求不断增加，但目前学校和社会提供的心理健康服务尚不能满足学生的需求。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随着社会压力的增加和教育环境的变化，学生心理健康问题逐渐凸显，成为影响学生成长的重要因素。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总体状况概述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08" r="203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815" r="6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学习压力与焦虑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学生面临的学习压力巨大，导致焦虑情绪普遍，表现为失眠、注意力不集中、自我负面评价等。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学生在与同学、老师、家长等人际关系中出现问题，如欺凌、排斥、沟通障碍等，导致孤独感和社交恐惧。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学生对自我认知不足，缺乏情绪调节能力，容易出现情绪波动和冲动行为。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家庭氛围、父母教养方式等对学生的心理健康有重要影响，如家庭暴力、父母离异等可能导致学生心理问题。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学校教育方式、师生关系、同学关系等也是影响学生心理健康的重要因素。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社会竞争压力、媒体信息、网络环境等对学生的心理健康产生越来越大的影响，如网络成瘾、信息焦虑等问题。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心理健康对学生成长促进作用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心理健康能够激发学生的学习动力，使其更加主动地投入学习，进而提高学习成绩。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缓解学习压力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心理健康有助于学生有效应对学习压力，减少焦虑情绪，从而更专注于学习任务。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提高记忆力与注意力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良好的心理状态有助于提高学生的记忆力和注意力水平，使其更加高效地吸收和掌握知识。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提升学习效率与成绩表现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心理健康有助于学生形成正确的自我认知，了解自身优点和不足，从而增强自信心。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正确认识自我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提升自我价值感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自信的学生更勇于面对挑战和困难，敢于尝试新事物，进而在成长过程中不断突破自我。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自尊心强的学生更能够感受到自身的价值和意义，从而更加珍惜自己，努力追求更好的自己。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增强自信心和自尊心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处理人际关系冲突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学生能够在面对人际关系冲突时，采取积极、成熟的方式加以解决，维护良好的人际关系。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学会倾听与表达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心理健康有助于培养学生善于倾听和表达自己观点的能力，从而更好地与他人沟通交流。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心理健康的学生更懂得尊重他人、理解他人，具备更强的团队合作意识，有利于在集体中取得更好的成绩。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83" r="16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培养良好人际关系和社交技能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心理健康干预策略与实践案例分享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通过专门设计的课程，向学生传授心理健康知识，提高他们对心理健康问题的认识和理解。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心理健康教育课程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定期开展心理测评，及早发现学生中存在的心理问题，为针对性干预提供依据。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心理测评与筛查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设立心理辅导室，配备专业心理咨询师，为学生提供个性化的心理辅导和咨询服务。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预防性干预措施介绍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通过改变学生的不良思维和行为模式，帮助他们建立积极、健康的生活方式。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运用音乐、绘画等艺术形式，帮助学生表达内心情感，缓解心理压力。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邀请学生家长参与治疗过程，改善家庭环境，提高家庭对学生心理健康的支持能力。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治疗性干预方法探讨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https://d.book118.com/127154201005006034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2024-09-07T17:08:30.502</cp:lastPrinted>
  <dcterms:created xsi:type="dcterms:W3CDTF">2024-09-07T09:08:30Z</dcterms:created>
  <dcterms:modified xsi:type="dcterms:W3CDTF">2024-09-07T09:08:32Z</dcterms:modified>
</cp:coreProperties>
</file>