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7D6C9-F143-4362-92CC-2684E133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4EADA-1635-469B-8AB3-67A19CB8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395B9-C31B-44C3-9751-649E6893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45FA2-698C-42C4-8BF2-29B8A29C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E1402-D3C5-4EB4-AA0E-4472277DB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821391-47C0-413B-B98F-6BE66675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7B25F-A131-4A3D-A241-22A1B27D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40D3A-99A7-4D2E-86BF-D9F0E5D07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B0655-833E-4298-8A62-09F2F8DD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9F195-50E9-447F-BFB8-7A6603F0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F542E-E0F3-4475-B108-F61FE93D4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5603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剖腹产创面的专业护理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剖腹产创面护理的未来展望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569" r="2156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剖腹产手术是通过切开腹部和子宫来取出胎儿的手术，因此会在皮肤、皮下组织、肌肉和子宫等部位留下创面。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剖腹产创面形成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创面范围较大，深度较深，恢复时间较长，容易发生感染、出血等并发症。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剖腹产创面的形成与特点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科学的护理方法可以减少感染和出血的风险，促进创面的愈合。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促进创面愈合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适当的护理措施可以减轻术后疼痛，提高产妇的舒适度。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有效的护理可以预防感染、出血等并发症的发生，降低并发症对产妇和婴儿的影响。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剖腹产创面护理的重要性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剖腹产创面护理的常见问题与挑战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剖腹产创面容易发生感染，如何有效控制感染是护理中的一大挑战。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术后疼痛是产妇常见的症状，如何有效缓解疼痛是护理中的重要任务。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术后出血是常见的并发症，如何及时发现和处理出血是护理中的重要问题。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手术和术后恢复过程会给产妇带来心理压力和焦虑，如何提供有效的心理支持是护理中的重要环节。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在每次洗澡后，用温和的肥皂水清洁手术疤痕区域，然后用无菌棉球轻轻擦干。避免使用含有酒精或香料的清洁剂，以免刺激皮肤。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每日早晚用无菌棉球蘸取适量的碘伏或酒精，轻轻擦拭手术疤痕周围皮肤，以降低感染风险。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选用透气性好、无刺激的敷料，如无菌纱布或医用胶带。避免使用有粘性、含胶的敷料，以免引起皮肤过敏。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根据医生的建议，定期更换敷料，通常为每2-3天一次。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先清洁手术疤痕区域，然后轻轻取下旧的敷料，再贴上新的敷料。确保敷料紧贴皮肤，且边缘超过手术疤痕至少2cm。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敷料的更换与处理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疼痛管理与缓解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定期评估伤口疼痛程度，以便采取适当的缓解措施。轻度疼痛可采用热敷或冷敷的方法，中重度疼痛可考虑药物治疗。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热敷与冷敷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根据需要选择热敷或冷敷，以缓解伤口疼痛和不适感。热敷可促进血液循环、缓解肌肉紧张，冷敷则具有抗炎、消肿、止痛的作用。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药物缓解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如疼痛较严重，可在医生指导下使用非处方止痛药或处方止痛药，如布洛芬、阿司匹林等。但需注意药物副作用和依赖性。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逐渐恢复正常的活动与运动，以促进伤口愈合和身体恢复。避免剧烈运动和重体力劳动，以免对伤口造成过大的张力。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保持均衡的饮食，摄入足够的蛋白质、维生素和矿物质，以促进伤口愈合。避免食用辛辣、刺激性食物，以免加重伤口炎症。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面对剖腹产手术和术后恢复期，产妇容易出现焦虑、抑郁等情绪问题。家属和医护人员应关注产妇的心理状态，提供必要的心理支持和疏导。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剖腹产创面的专业护理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https://d.book118.com/127156030011006055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2024-09-29T14:37:19.573</cp:lastPrinted>
  <dcterms:created xsi:type="dcterms:W3CDTF">2024-09-29T06:37:19Z</dcterms:created>
  <dcterms:modified xsi:type="dcterms:W3CDTF">2024-09-29T06:37:21Z</dcterms:modified>
</cp:coreProperties>
</file>