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5F6B4-C6E9-4B0C-8A17-8E85423D5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D51CF-28F1-4759-A0A5-D4DBD639C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8E17B-1297-4B0C-8041-4FE204BD2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8E398-F34D-475E-9C5A-05278B3D5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87F4C8-1623-40C8-A1EB-FD290DACD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15329A-8577-46FA-BACC-C354521EB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BD6D81-F59B-4472-B9E0-AC1B66C72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5A210-BDE3-4D13-9FA6-B64830C40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CBA5E-2FBC-427C-BE0C-5F04C6490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78ADF-17EF-43C5-A83F-C1FFCDA03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CC280-E1DB-4424-BF91-33376FC53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56060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农产品行业农产品产业2024年人才招聘与制度变革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人才招聘策略与实践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制度变革背景及必要性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人才培训与激励机制建设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企业文化塑造与传播途径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农产品行业是我国重要的基础产业之一，涉及种植、养殖、加工、流通等多个环节，行业规模庞大。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农产品产业链包括农业生产、加工、流通和消费等环节，其中生产环节以农户和农业企业为主，加工环节以食品加工企业为主，流通环节包括批发、零售和物流等。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农产品行业竞争激烈，市场集中度逐渐提高，大型企业通过兼并重组等方式扩大市场份额。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农产品行业概况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随着消费者对食品安全和环保意识的提高，绿色、有机、无公害等农产品受到越来越多消费者的青睐。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物联网、大数据、人工智能等技术在农业领域的应用逐渐普及，提高了农业生产效率和农产品质量。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品牌化是农产品行业发展的重要趋势，通过品牌建设提高产品的知名度和美誉度，增强市场竞争力。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农产品产业发展趋势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随着农产品行业的转型升级，对高素质、专业化人才的需求不断增加，包括农业科技人才、农产品加工人才、市场营销人才等。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人才供给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目前，我国农产品行业人才供给不足，尤其是高素质、专业化人才短缺，难以满足行业发展的需求。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为了缓解人才短缺问题，需要加强人才培养工作，包括高等教育、职业教育和技能培训等多个层面。同时，企业也需要加强内部培训和人才引进工作，提高员工素质和企业竞争力。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人才需求与供给现状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人才招聘策略与实践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确定招聘目标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根据农产品行业发展趋势和企业战略，明确所需人才的类型、数量和质量要求。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分析人才市场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深入了解农产品行业人才市场供需状况，掌握竞争对手的招聘策略和优秀人才流动情况。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结合企业实际情况，制定详细的招聘计划，包括招聘岗位、招聘时间、招聘预算等。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人才招聘策略制定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933" r="189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与农业类高校建立合作关系，通过校园招聘活动吸引优秀毕业生加入。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校园招聘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利用招聘网站、社交媒体等渠道发布招聘信息，扩大企业知名度和影响力。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网络招聘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鼓励员工推荐优秀人才，提高招聘效率和准确性。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内部推荐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与猎头公司合作，寻找高端人才和稀缺人才，满足企业特殊需求。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猎头服务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招聘渠道选择与优化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制定简历筛选标准，快速有效地筛选出符合要求的候选人。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面试安排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确定面试形式（如电话面试、视频面试、现场面试等），安排面试时间和地点。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制定面试评估表，对候选人的知识、技能、素质等方面进行全面评估。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对候选人的学历、工作经历、社会信用等方面进行核实，确保招聘质量。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面试与选拔流程设计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制度变革背景及必要性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231" b="162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现有制度存在的问题分析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人才招聘制度落后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当前农产品行业的人才招聘制度较为传统，缺乏科学性和规范性，无法满足现代农业发展的需要。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人才流失严重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由于农产品行业待遇相对较低，工作环境艰苦，导致行业内人才流失严重，影响了行业的可持续发展。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制度执行不力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虽然农产品行业已经制定了一些人才招聘和管理的制度，但由于执行不力，导致制度形同虚设，无法发挥应有的作用。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1" r="33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45" r="308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建立科学、规范、高效的人才招聘和管理制度，吸引和留住优秀人才，推动农产品行业的可持续发展。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坚持公平、公正、公开的原则，注重人才的品德、能力和业绩，打破地域、行业和身份的限制，广纳贤才。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制度变革目标与原则确定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https://d.book118.com/127156060152006031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2024-09-04T08:23:28.140</cp:lastPrinted>
  <dcterms:created xsi:type="dcterms:W3CDTF">2024-09-04T00:23:28Z</dcterms:created>
  <dcterms:modified xsi:type="dcterms:W3CDTF">2024-09-04T00:23:30Z</dcterms:modified>
</cp:coreProperties>
</file>