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113D63-78C5-4B6C-BE53-16E6A0856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EF65A9-C545-4E82-B95A-E47E7E73E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9828CD-D5C8-4571-82CE-54164E6B2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3BBB73-BA47-45B8-9BC7-3D98CA304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F661D8-953C-4CD7-8CF3-A3EB597E4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779B63-C287-46C7-A45B-DAB5D51BE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7B01FA-7A93-4236-B8A1-566B97960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BCC990-C1C7-477C-BDE4-0BCEEFA81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650326-AF5F-42D9-80D3-27174A90B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484CE9-4FE7-4336-9487-A62D84BB4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759B96-6CB3-4043-A10E-E37E56F82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16000502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党建业务知识匮乏整改措施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党建业务知识的重要性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党建业务知识匮乏的原因分析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整改措施和建议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党建业务知识的学习方法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党建业务知识的应用和实践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党建业务知识的重要性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党建业务知识对组织发展的影响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组织决策的科学性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具备扎实的党建业务知识，能够确保组织在决策时充分考虑党的方针政策，使决策更加科学、合理。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组织文化的建设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党建业务知识是组织文化建设的重要组成部分，能够引导组织形成良好的价值观和工作氛围。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通过学习党建业务知识，个人能够提高政治素养，增强政治敏感性和政治执行力。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具备扎实的党建业务知识，可以为个人在职业发展上提供更多机会和空间。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党建业务知识对个人成长的影响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拓展职业发展空间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提高政治素养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通过共同学习和掌握党建业务知识，团队成员可以更好地理解党的方针政策，形成共同的价值观念，增强团队凝聚力。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扎实的党建业务知识有助于团队在工作中更好地把握方向，提高工作效率和执行力。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提高团队工作效率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党建业务知识对团队建设的影响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党建业务知识匮乏的原因分析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缺乏系统学习和培训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缺乏党建业务知识的学习资料和培训课程，导致党员对相关知识掌握不足。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缺乏系统的学习计划和培训机制，党员无法全面、系统地学习党建业务知识。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党员对党建业务知识的重要性认识不足，缺乏学习的主动性和积极性。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组织层面对党建业务知识的宣传和推广力度不够，没有形成良好的学习氛围。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对党建业务知识缺乏重视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党员在实践中缺乏运用党建业务知识的机会，无法及时总结经验和教训。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缺乏专业指导和帮助，党员在实践中遇到问题时难以得到有效解决。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9711" b="971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234" b="10234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缺乏实践经验和指导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整改措施和建议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https://d.book118.com/127160005024006031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2024-09-03T04:04:19.292</cp:lastPrinted>
  <dcterms:created xsi:type="dcterms:W3CDTF">2024-09-02T20:04:19Z</dcterms:created>
  <dcterms:modified xsi:type="dcterms:W3CDTF">2024-09-02T20:04:21Z</dcterms:modified>
</cp:coreProperties>
</file>