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B46A4-AB50-4DF6-8BAE-F82986A8E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38E4D-C868-45BA-A4F3-5976642EB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966E7-5114-460C-8999-84587D7C6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C7827-7A8D-48BA-AF92-A65C31335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3539B6-19BC-4BF5-8B8B-420089990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61D14B-F691-4353-818E-F8DA1EA1A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C2F54-5D59-4091-AAC8-138C5791F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F512C-E885-4D74-992C-FCE370F34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98E4A-192F-40B0-96D0-F8674A843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7CB33-8CAD-4149-9E8A-952E77A69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62862-45C0-46EE-BA44-6E287C183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60104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家乐福危机公关案例分析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家乐福危机背景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家乐福危机公关策略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家乐福危机管理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家乐福危机公关的反思与启示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家乐福危机公关案例的启示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家乐福危机背景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乐福（Carrefour）是一家总部位于法国的跨国零售集团，成立于1959年。作为全球知名的零售商，家乐福在欧洲、亚洲、非洲等地区拥有大量的门店和客户。然而，在家乐福的发展历程中，也曾遭遇过一些危机事件。其中，2019年的“五一”假期期间，家乐福信息系统故障导致全国多地门店无法正常营业，引发了广泛的社会关注和舆论危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3421" r="13421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4879" r="14879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家乐福在“五一”假期前进行了系统升级，但由于技术故障，导致升级失败。这使得全国多地门店无法正常营业，消费者无法进行正常购物。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系统升级失败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家乐福在面对系统故障时，缺乏有效的应急预案，导致问题得不到及时解决。这也使得危机进一步扩大和加剧。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家乐福在危机发生后，未能及时向公众和消费者进行沟通，解释系统故障的原因和解决方案。这使得公众对家乐福的信任度降低，加剧了危机的影响。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危机发生的原因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危机爆发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初步应对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危机升级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危机解决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危机发展的经过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5月1日，家乐福全国多地门店突然无法正常营业，消费者无法购物。消息传出后，引发了广泛的社会关注和舆论危机。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家乐福在危机发生后，发布了一份声明，解释了系统故障的原因和解决方案。然而，由于缺乏有效的应急预案，问题得不到及时解决。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随着时间的推移，家乐福的系统故障问题仍然没有得到解决。同时，由于沟通不畅，公众对家乐福的信任度进一步降低。此时，家乐福的股价也开始下跌。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经过几天的努力，家乐福最终成功修复了系统故障，并逐步恢复了正常营业。同时，家乐福也加强了应急预案的制定和实施，以避免类似事件的再次发生。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家乐福危机公关策略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家乐福在面临危机时，迅速采取了应对措施，尽可能减少危机对品牌的影响。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125" b="4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高度重视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积极面对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家乐福高层对危机进行了高度重视，并迅速成立了应急小组，制定应对策略。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家乐福没有选择逃避或隐瞒，而是积极面对危机，赢得了公众的信任。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危机发生后的反应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家乐福在危机期间与公众保持真诚沟通，及时发布相关信息，消除公众疑虑。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真诚沟通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对于危机中暴露出的问题，家乐福积极采取措施进行改正，并公之于众。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积极改正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家乐福强调其企业价值观，表明其对社会、对消费者的责任感。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强调价值观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危机公关的核心策略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公关策略的成效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恢复消费者信任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通过有效的公关策略，家乐福成功地恢复了消费者的信任。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品牌形象重塑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家乐福在危机后成功地重塑了其品牌形象，更加深入人心。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在度过危机后，家乐福的业绩逐渐回升，甚至在短期内实现了业务增长。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家乐福危机管理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https://d.book118.com/127160104106006024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2024-08-28T17:03:57.008</cp:lastPrinted>
  <dcterms:created xsi:type="dcterms:W3CDTF">2024-08-28T09:03:57Z</dcterms:created>
  <dcterms:modified xsi:type="dcterms:W3CDTF">2024-08-28T09:03:59Z</dcterms:modified>
</cp:coreProperties>
</file>