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57CF6-4FE7-4F70-97AC-9AD83204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A0F53-8816-4F18-825E-9EB5CA69A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63D79-C190-430E-8D87-01B85608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93ADE-F951-414E-8882-D52AC51DF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9512CE-2B06-46AF-BF6C-9AE8F6F4B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D8D78-D63E-42B2-8CCB-E80D1A3C0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C8BAFD-AEB5-4AB9-B9B8-CE7D6AB22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DF0FB-2E83-4EBF-9A7F-D63564E35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247D1-6D1F-4369-A4F1-9AB48502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1CDFD-AD81-48D2-850B-FF5A4F987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8D1BC-4025-4252-B486-74E69602D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0166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新产品开发进度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开发团队与资源配置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开发计划与时间表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技术研发进展报告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产品测试与验证环节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市场推广策略部署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项目总结与未来发展规划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824" r="1982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产品名称：智能健身镜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000" r="4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产品类型：健身器材与科技的结合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产品特点：集成了AI技术、多样化的健身课程、实时反馈与指导等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42" b="84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健身爱好者、家庭健身用户、专业健身教练等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随着健康意识的提高，家庭健身市场逐年增长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市场上存在类似产品，但我们的产品在AI技术与课程内容上有优势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在6个月内完成产品开发并上市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获得良好的市场反响，实现销售目标，建立品牌形象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开发团队与资源配置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负责整体项目规划与进度管理，协调各方资源，确保项目按期完成。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负责产品的设计、开发与测试工作，解决技术难题，保证产品质量。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负责市场调研、产品推广与客户关系维护，确保产品市场占有率。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市场与销售团队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拥有多年产品设计经验，曾荣获国际设计大奖，负责产品的整体设计与用户体验优化。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首席设计师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97" r="42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资深开发工程师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测试专家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精通多种编程语言与开发工具，负责产品的核心功能开发与性能优化。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具备丰富的测试经验与技能，负责产品的全面测试与质量保证。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关键技术人员介绍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软件资源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资源投入与配置情况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配备了高性能计算机、专业测试设备等，确保产品开发与测试的顺利进行。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购买了先进的开发工具与测试软件，提高了开发效率与产品质量。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组建了一支高素质、专业化的团队，通过定期培训与技能提升，确保团队的整体实力。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公司给予了充足的资金支持，确保了项目的顺利推进与各项资源的及时投入。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开发计划与时间表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明确产品目标用户、功能需求及市场定位。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整体开发流程设计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形成产品初步设计方案，包括功能架构、界面设计等。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完善设计方案，制定技术实现方案及测试计划。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依据详细设计进行编码实现，同时进行模块测试。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开发实施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将所有模块集成在一起，进行系统测试，确保产品稳定性。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邀请目标用户进行体验测试，收集反馈意见，进行产品优化。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用户验收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需求分析阶段（1-2周）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完成需求调研、分析、评审等工作。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开发实施阶段（4-8周）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完成编码实现、模块测试、代码审查等工作。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概念设计阶段（2-3周）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完成产品概念设计、原型制作、设计评审等工作。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集成测试阶段（2-3周）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完成系统测试、缺陷修复、版本控制等工作。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详细设计阶段（3-4周）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完成技术实现方案、测试计划、设计文档编写等工作。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用户验收阶段（1-2周）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完成用户体验测试、反馈收集、产品优化等工作。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阶段性任务划分及时间表安排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引入敏捷开发方法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采用敏捷开发方法，灵活应对需求变更，提高开发效率。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调整资源分配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根据项目实际情况调整资源分配，确保关键任务优先完成。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监控进度与质量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通过定期会议、进度报告等手段监控项目进度与质量，确保按计划进行。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设立里程碑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在关键开发阶段设立里程碑，对进度进行阶段性评估。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识别潜在风险，制定应对措施，降低项目风险。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关键节点监控与调整机制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技术研发进展报告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https://d.book118.com/127160166015006035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2024-09-09T08:32:25.620</cp:lastPrinted>
  <dcterms:created xsi:type="dcterms:W3CDTF">2024-09-09T00:32:25Z</dcterms:created>
  <dcterms:modified xsi:type="dcterms:W3CDTF">2024-09-09T00:32:27Z</dcterms:modified>
</cp:coreProperties>
</file>