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7B74F-F7FF-476E-9681-A0450FCF7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C5BB-D253-4CAB-BE5F-FE698614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B802C-5D51-436A-BA9D-CCA3EBAA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846DE-498D-4FA4-9A3D-50C60D5B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E9AFE-44F9-4513-83C9-DB875C7F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F8FD2-25E8-47BA-BBFD-0C62DE56B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092BE-488F-4692-99CB-82569F5B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32E38-C99C-4BCA-A1D6-B364A2C6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380E1-A916-4B70-8E23-C2219590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5C48E-E50E-4D73-93E4-AC22C8B4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636E3-A265-43A8-B0DE-8A9AFE51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1200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《格和布尔代数》PPT课件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格代数基本概念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布尔代数基本概念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格与布尔代数之间的关系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格代数基本概念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格的定义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自反性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反对称性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对于任意x,y∈L，如果x≤y且y≤x，则x=y。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对于任意x,y,z∈L，如果x≤y且y≤z，则x≤z。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对于任意x∈L，都有x≤x。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格中的任意子集都有上确界和下确界。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对于任意a,b,c∈L，如果a≤b且b≤c，则a≤c。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对于任意a,b,c∈L，如果a≤b，则a∪c≤b∪c。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吸收律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任何集合上的子集关系构成一个格。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有理数集上的大小关系构成一个格。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整数集上的大小关系构成一个格。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格的例子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布尔代数基本概念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是一个具有两种运算（AND和OR）的代数系统，用于描述逻辑关系。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布尔代数是一个集合，其中定义了两个二元运算（AND和OR），满足特定的性质。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布尔代数的定义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布尔代数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AND和OR运算满足交换律，即A AND B= B AND A 和 A OR B= B OR A。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AND (A OR B)= A 和 A OR (A AND B)= A。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幂等律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AND A= A 和 A OR A= A。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AND和OR运算满足结合律，即(A AND B) AND C= A AND (B AND C) 和 (A OR B) OR C= A OR (B OR C)。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布尔代数的性质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假设有一个集合{1,2,3}，其中1表示假，2表示不确定，3表示真。在这个集合上定义AND和OR运算，可以得到一个布尔代数。例如，2 AND 2=2（不确定与不确定的逻辑与结果仍是不确定），3 AND 1=1（真与假的逻辑与结果为假），3 OR 2=3（真与不确定的逻辑或结果为真）。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在数字逻辑中，布尔代数用于描述电路的行为。例如，一个简单的逻辑门（如AND门或OR门）可以用布尔代数来描述其输入和输出之间的关系。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实例2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布尔代数的例子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格与布尔代数之间的关系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https://d.book118.com/127161200030006041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2024-09-13T21:09:21.198</cp:lastPrinted>
  <dcterms:created xsi:type="dcterms:W3CDTF">2024-09-13T13:09:21Z</dcterms:created>
  <dcterms:modified xsi:type="dcterms:W3CDTF">2024-09-13T13:09:23Z</dcterms:modified>
</cp:coreProperties>
</file>