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C78FF1-2197-46FB-BBDF-9544F69C29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E0D092-4500-41EC-BA5F-A668F0930E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C07405-7F78-44BA-8042-4998BC5AAC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35BD5E-5288-4BF4-8055-C1ACA3197E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C3BA208-1B9A-4157-8578-1B98B19F0B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1067FA1-FF54-4C0E-8C47-ABBBF64C5A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FA29952-17AF-40CC-A1FE-BBCBABC9CF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2E9AE5-5116-44D0-8682-422DFEBCE5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17132B-1C6B-4CBF-B0DE-279BE88DEC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FFDFB3-11C8-4DC1-95B1-7D9EB08C02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DD7438-3F59-42DD-92CA-028DDBF59C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7162050054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课程与教学论影响课程发展的外部因素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社会因素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教育政策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科技进步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国际教育趋势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学术研究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社会因素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经济发展水平对课程发展具有重要影响，随着国家经济实力的增强，教育投入也会相应增加，从而促进课程与教学的改革和发展。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随着经济发展和产业结构调整，对人才的需求也在不断变化，这要求课程与教学进行相应的调整，以适应社会发展的需要。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经济发展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产业结构调整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经济发展水平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政治制度对课程与教学的发展具有重要影响，不同政治体制下的课程与教学会有所不同。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政治制度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政策法规对课程与教学的发展具有直接的影响，如教育政策、课程改革政策等，能够推动或制约课程的发展。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政治变革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传统文化对课程与教学的影响深远，不同文化背景下的课程与教学会有所不同，同时课程与教学也是传承和弘扬民族文化的重要途径。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传统文化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社会价值观对课程与教学的影响不容忽视，如对知识、人才、教育的看法等，会影响课程与教学的理念和实施方式。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社会价值观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文化传承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教育政策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https://d.book118.com/127162050054006032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27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2024-09-05T04:40:33.126</cp:lastPrinted>
  <dcterms:created xsi:type="dcterms:W3CDTF">2024-09-04T20:40:33Z</dcterms:created>
  <dcterms:modified xsi:type="dcterms:W3CDTF">2024-09-04T20:40:35Z</dcterms:modified>
</cp:coreProperties>
</file>