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A785B-173E-42DE-9FB5-807D2C30C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8B51A-8519-4204-BA39-C8E82EF64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D572C-0277-471F-9C38-482981B54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BEB57-32A4-4B42-AE73-5A89C1251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FE57EF-E1B9-40BE-B758-56E00B181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E7827D-E781-4E5F-AF7F-28F0279E0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03A675-8F65-4D2B-9A32-2A12B96FF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9B4B3-7132-4E32-AA25-BD17BA2A7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2B11B-4FAC-413F-AF9F-522E730B7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9E6C5-49ED-4F85-82F3-094C4FC73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95E40-E818-486F-9517-EFB6919AC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6300310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智慧消防服务云平台解决方案\n## 1.智慧消防服务云平台概述\n### 1.1智慧消防服务云平台定义与意义\n### 1.2智慧消防服务云平台的发展历程\n### 1.3智慧消防服务云平台的应用场景\n## 2.智慧消防服务云平台核心技术\n### 2.1物联网技术在智慧消防服务云平台的应用\n### 2.2大数据技术在智慧消防服务云平台的应用\n### 2.3云计算技术在智慧消防服务云平台的应用\n## 3.智慧消防服务云平台功能介绍\n### 3.1火灾预警与智能报警功能\n### 3.2火灾应急处理与救援功能\n### 3.3火灾数据分析与预防功能\n## 4.智慧消防服务云平台实施策略\n### 4.1智慧消防服务云平台的部署方式\n### 4.2智慧消防服务云平台的安全防护策略\n### 4.3智慧消防服务云平台的运维管理策略\n## 5.智慧消防服务云平台的应用案例\n### 5.1智慧消防服务云平台在某城市的应用实践\n### 5.2智慧消防服务云平台在某企业的应用实践\n### 5.3智慧消防服务云平台在某公共设施的应用实践\n## 6.智慧消防服务云平台的未来发展趋势\n### 6.1智慧消防服务云平台的技术创新方向\n### 6.2智慧消防服务云平台的市场拓展策略\n### 6.3智慧消防服务云平台的政策法规环境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000"/>
              <a:t>智慧消防服务云平台解决方案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智慧消防服务云平台概述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智慧消防服务云平台是一种基于物联网、大数据和云计算技术的消防解决方案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通过收集、分析和利用消防数据，提高消防管理的效率和准确性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有助于降低火灾事故发生率，保障人们的生命财产安全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促进消防行业的信息化和智能化发展</a:t>
                </a:r>
                <a:endParaRPr/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智慧消防服务云平台的意义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提高消防部门的应急响应速度，减少火灾损失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为企事业单位提供便捷的消防管理工具，降低管理成本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为城市建设提供科学、合理的消防规划依据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智慧消防服务云平台定义与意义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2010年代初，智慧消防服务云平台的概念开始出现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随着物联网、大数据和云计算技术的不断发展，智慧消防服务云平台逐渐成为消防行业的研究热点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2015年左右，智慧消防服务云平台开始应用于实际项目中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智慧消防服务云平台的发展历程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初期阶段：主要以火灾预警和智能报警功能为主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中期阶段：逐步引入火灾应急处理与救援功能、火灾数据分析与预防功能等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目前阶段：智慧消防服务云平台已经广泛应用于各个场景，成为消防行业的重要支撑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智慧消防服务云平台的发展历程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智慧消防服务云平台在城市的应用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城市火灾预警与智能报警系统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城市火灾应急处理与救援系统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城市火灾数据分析与预防系统</a:t>
                </a:r>
                <a:endParaRPr/>
              </a:p>
            </p:txBody>
          </p:sp>
          <p:sp>
            <p:nvSpPr>
              <p:cNvPr id="26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智慧消防服务云平台在企业的应用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企业火灾预警与智能报警系统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企业火灾应急处理与救援系统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企业火灾数据分析与预防系统</a:t>
                </a:r>
                <a:endParaRPr/>
              </a:p>
            </p:txBody>
          </p:sp>
          <p:sp>
            <p:nvSpPr>
              <p:cNvPr id="26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智慧消防服务云平台在公共设施的应用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公共设施火灾预警与智能报警系统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公共设施火灾应急处理与救援系统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公共设施火灾数据分析与预防系统</a:t>
                </a:r>
                <a:endParaRPr/>
              </a:p>
            </p:txBody>
          </p:sp>
          <p:sp>
            <p:nvSpPr>
              <p:cNvPr id="27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智慧消防服务云平台的应用场景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智慧消防服务云平台核心技术</a:t>
            </a:r>
            <a:endParaRPr/>
          </a:p>
        </p:txBody>
      </p:sp>
      <p:sp>
        <p:nvSpPr>
          <p:cNvPr id="27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物联网技术在智慧消防服务云平台的应用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通过传感器实时监测火灾隐患，实现火灾预警与智能报警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通过无线通信技术实现消防设备的远程控制，提高火灾应急处理能力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通过物联网技术实现消防数据的实时传输与处理，为火灾数据分析提供支持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物联网技术在智慧消防服务云平台的应用案例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智能烟雾报警器：通过检测烟雾浓度，实现火灾预警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智能灭火器：通过无线通信技术实现远程控制，提高灭火效率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智能消防栓：通过传感器监测消防栓状态，确保消防水源的供应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物联网技术在智慧消防服务云平台的应用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9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9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通过收集、整合和分析海量消防数据，发现火灾隐患和规律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为火灾预警、应急处理、预防等提供数据支持，提高消防管理水平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通过大数据技术实现消防数据的可视化展示，方便消防管理与决策</a:t>
                </a:r>
                <a:endParaRPr/>
              </a:p>
            </p:txBody>
          </p:sp>
          <p:sp>
            <p:nvSpPr>
              <p:cNvPr id="29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大数据技术在智慧消防服务云平台的应用</a:t>
                </a:r>
                <a:endParaRPr/>
              </a:p>
            </p:txBody>
          </p:sp>
          <p:sp>
            <p:nvSpPr>
              <p:cNvPr id="29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0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火灾数据分析与预防系统：通过分析历史火灾数据，预测火灾发生的概率和范围，为消防预防提供依据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火灾应急处理与救援系统：通过大数据技术实现火灾现场的实时信息传输，提高应急响应速度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火灾预警与智能报警系统：通过大数据技术实现火灾隐患的精准预警，降低火灾事故发生率</a:t>
                </a:r>
                <a:endParaRPr/>
              </a:p>
            </p:txBody>
          </p:sp>
          <p:sp>
            <p:nvSpPr>
              <p:cNvPr id="30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大数据技术在智慧消防服务云平台的应用案例</a:t>
                </a:r>
                <a:endParaRPr/>
              </a:p>
            </p:txBody>
          </p:sp>
          <p:sp>
            <p:nvSpPr>
              <p:cNvPr id="30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大数据技术在智慧消防服务云平台的应用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云计算技术在智慧消防服务云平台的应用</a:t>
                </a:r>
                <a:endParaRPr/>
              </a:p>
            </p:txBody>
          </p:sp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通过云计算技术实现消防数据的存储、计算和分析，提高消防数据处理能力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通过云计算技术实现智慧消防服务云平台的灵活扩展和高效运行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通过云计算技术降低智慧消防服务云平台的建设和运维成本</a:t>
                </a:r>
                <a:endParaRPr/>
              </a:p>
            </p:txBody>
          </p:sp>
          <p:sp>
            <p:nvSpPr>
              <p:cNvPr id="3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云计算技术在智慧消防服务云平台的应用案例</a:t>
                </a:r>
                <a:endParaRPr/>
              </a:p>
            </p:txBody>
          </p:sp>
          <p:sp>
            <p:nvSpPr>
              <p:cNvPr id="3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云存储：通过云计算技术实现消防数据的存储和管理，确保数据的安全和可靠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云计算：通过云计算技术实现消防数据的快速计算和分析，提高数据处理效率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云服务：通过云计算技术实现智慧消防服务云平台的远程访问和在线服务，提高消防管理水平</a:t>
                </a:r>
                <a:endParaRPr/>
              </a:p>
            </p:txBody>
          </p:sp>
          <p:sp>
            <p:nvSpPr>
              <p:cNvPr id="3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云计算技术在智慧消防服务云平台的应用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智慧消防服务云平台功能介绍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火灾预警与智能报警功能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通过传感器实时监测火灾隐患，实现火灾预警与智能报警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通过大数据技术实现火灾隐患的精准预警，降低火灾事故发生率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通过智能报警系统实现火灾报警信息的实时传输与处理，提高应急响应速度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火灾预警与智能报警功能的应用案例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智能烟雾报警器：通过检测烟雾浓度，实现火灾预警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智能温度传感器：通过监测温度异常，实现火灾预警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智能火焰探测器：通过探测火焰信号，实现火灾预警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火灾预警与智能报警功能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火灾应急处理与救援功能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通过无线通信技术实现消防设备的远程控制，提高火灾应急处理能力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通过大数据技术实现火灾现场的实时信息传输，提高应急响应速度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通过智能救援系统实现火灾救援资源的优化调度，提高火灾救援效率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火灾应急处理与救援功能的应用案例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智能灭火器：通过无线通信技术实现远程控制，提高灭火效率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智能消防泵：通过远程控制实现消防水源的供应，保障火灾应急处理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智能救援调度系统：通过大数据技术实现火灾救援资源的优化调度，提高火灾救援效率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火灾应急处理与救援功能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火灾数据分析与预防功能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通过收集、整合和分析海量消防数据，发现火灾隐患和规律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为火灾预警、应急处理、预防等提供数据支持，提高消防管理水平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通过大数据技术实现消防数据的可视化展示，方便消防管理与决策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火灾数据分析与预防功能的应用案例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火灾数据分析与预防系统：通过分析历史火灾数据，预测火灾发生的概率和范围，为消防预防提供依据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火灾隐患挖掘与预测系统：通过大数据技术发现火灾隐患，为消防预防提供支持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火灾数据可视化系统：通过可视化技术展示消防数据，方便消防管理与决策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火灾数据分析与预防功能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https://d.book118.com/127163003105006050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智慧消防服务云平台解决方案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2024-09-23T02:10:27.862</cp:lastPrinted>
  <dcterms:created xsi:type="dcterms:W3CDTF">2024-09-22T18:10:27Z</dcterms:created>
  <dcterms:modified xsi:type="dcterms:W3CDTF">2024-09-22T18:10:29Z</dcterms:modified>
</cp:coreProperties>
</file>