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E9F365-CB48-4553-842B-93BDC14F1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296D8-62AA-4C7B-84EE-F5D966306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F4C7E-C633-42B1-9812-D2FF041ED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BAE76D-3C0B-46C6-8663-250D9D7D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798133-1E1D-422A-9A29-71BF442DD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F3FD34-DE09-4573-B7BE-9BDA1254A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DBCAE9-98AD-4E58-9EE4-97EF96B43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D230C-8AEF-4241-AA8A-2DB2AAF50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80EBAB-33E9-45D3-9787-1C3A14D0C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774AF8-CD02-44A3-B754-18DCDB1C2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C5B1F-EE67-4BD6-BEDD-2B11DEF3E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16313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脸部护理操作课程PPT\n## 1.脸部护理基础知识及重要性\n### 1.1脸部皮肤的基本结构及功能\n### 1.2脸部护理的重要性及日常护理方法\n### 1.3脸部护理与美容的关系及影响\n## 2.脸部护理产品选择与使用\n### 2.1脸部护理产品的种类及功效\n### 2.2如何根据肤质选择合适的脸部护理产品\n### 2.3脸部护理产品的正确使用及注意事项\n## 3.脸部清洁护理操作\n### 3.1脸部清洁的重要性及方法\n### 3.2脸部清洁产品的选择及使用\n### 3.3脸部清洁的注意事项及技巧\n## 4.脸部保湿护理操作\n### 4.1脸部保湿的重要性及方法\n### 4.2脸部保湿产品的选择及使用\n### 4.3脸部保湿的注意事项及技巧\n## 5.脸部抗衰老护理操作\n### 5.1脸部抗衰老的重要性及方法\n### 5.2脸部抗衰老产品的选择及使用\n### 5.3脸部抗衰老的注意事项及技巧\n## 6.脸部问题肌肤护理操作\n### 6.1脸部问题肌肤的类型及成因\n### 6.2脸部问题肌肤的护理方法及技巧\n### 6.3脸部问题肌肤的护理产品选择及使用\n## 7.脸部护理的定期与个性化\n### 7.1脸部护理的定期重要性及方法\n### 7.2根据个人需求制定脸部护理计划\n### 7.3脸部护理的个性化产品及技巧\n## 8.脸部护理与生活习惯的关系\n### 8.1生活习惯对脸部皮肤的影响\n### 8.2良好的生活习惯对脸部护理的促进作用\n### 8.3调整生活习惯改善脸部肌肤问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脸部护理操作课程PPT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脸部护理基础知识及重要性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表皮：最外层，主要由角质层、透明层、颗粒层、棘层组成，负责保护、吸收、排泄等功能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真皮：中间层，主要由胶原蛋白、弹力纤维、基质组成，负责支撑、保湿、营养等功能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皮下组织：最内层，主要由脂肪、结缔组织组成，负责储存能量、保暖等功能</a:t>
                </a:r>
                <a:endParaRPr/>
              </a:p>
            </p:txBody>
          </p:sp>
          <p:sp>
            <p:nvSpPr>
              <p:cNvPr id="25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皮肤分为三层：表皮、真皮、皮下组织</a:t>
                </a:r>
                <a:endParaRPr/>
              </a:p>
            </p:txBody>
          </p:sp>
          <p:sp>
            <p:nvSpPr>
              <p:cNvPr id="26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6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6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保护：防止外界有害物质侵入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吸收：通过皮肤吸收营养物质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排泄：通过皮肤排出体内废物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感觉：皮肤上有神经末梢，能感知外界刺激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调节体温：皮肤通过血管收缩和舒张调节体温</a:t>
                </a:r>
                <a:endParaRPr/>
              </a:p>
            </p:txBody>
          </p:sp>
          <p:sp>
            <p:nvSpPr>
              <p:cNvPr id="26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皮肤的基本功能</a:t>
                </a:r>
                <a:endParaRPr/>
              </a:p>
            </p:txBody>
          </p:sp>
          <p:sp>
            <p:nvSpPr>
              <p:cNvPr id="26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脸部皮肤的基本结构及功能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保持皮肤健康：预防皮肤病、皮肤老化等问题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提升皮肤美感：改善皮肤色泽、纹理等，提升个人魅力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增强皮肤免疫力：护理皮肤，减少外界刺激对皮肤的损害</a:t>
                </a:r>
                <a:endParaRPr/>
              </a:p>
            </p:txBody>
          </p:sp>
          <p:sp>
            <p:nvSpPr>
              <p:cNvPr id="2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脸部护理的重要性</a:t>
                </a:r>
                <a:endParaRPr/>
              </a:p>
            </p:txBody>
          </p:sp>
          <p:sp>
            <p:nvSpPr>
              <p:cNvPr id="2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清洁：每天早晚进行脸部清洁，保持皮肤干净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保湿：根据皮肤类型选择合适的保湿产品，保持皮肤水分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防晒：出门时涂抹防晒霜，防止紫外线对皮肤的损害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营养：补充皮肤所需的营养物质，如水分、维生素、矿物质等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睡眠：保持良好的作息，充足的睡眠有助于皮肤修复</a:t>
                </a:r>
                <a:endParaRPr/>
              </a:p>
            </p:txBody>
          </p:sp>
          <p:sp>
            <p:nvSpPr>
              <p:cNvPr id="3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日常护理方法</a:t>
                </a:r>
                <a:endParaRPr/>
              </a:p>
            </p:txBody>
          </p:sp>
          <p:sp>
            <p:nvSpPr>
              <p:cNvPr id="3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脸部护理的重要性及日常护理方法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脸部护理与美容的关系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脸部护理是美容的基础：通过护理改善皮肤状况，提升皮肤美感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美容是脸部护理的延伸：通过美容手段进一步提升皮肤美感，满足个人需求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脸部护理对美容的影响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提高美容效果：良好的脸部护理有助于美容效果的提高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减少美容风险：通过护理改善皮肤状况，降低美容过程中的风险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延长美容效果：定期进行脸部护理，有助于维持美容效果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脸部护理与美容的关系及影响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脸部护理产品选择与使用</a:t>
            </a:r>
            <a:endParaRPr/>
          </a:p>
        </p:txBody>
      </p:sp>
      <p:sp>
        <p:nvSpPr>
          <p:cNvPr id="3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2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3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清洁产品：洗面奶、洁面乳、洁面啫喱等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保湿产品：乳液、面霜、精华液等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防晒产品：防晒霜、防晒喷雾、防晒乳液等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抗衰老产品：抗衰老精华、抗衰老面霜、抗衰老眼霜等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问题肌肤产品：祛痘产品、去黑头产品、祛斑产品等</a:t>
                </a:r>
                <a:endParaRPr/>
              </a:p>
            </p:txBody>
          </p:sp>
          <p:sp>
            <p:nvSpPr>
              <p:cNvPr id="33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脸部护理产品的种类</a:t>
                </a:r>
                <a:endParaRPr/>
              </a:p>
            </p:txBody>
          </p:sp>
          <p:sp>
            <p:nvSpPr>
              <p:cNvPr id="33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3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3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清洁：去除皮肤表面的污垢、油脂，保持皮肤干净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保湿：为皮肤补充水分，保持皮肤水润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防晒：防止紫外线对皮肤的损害，预防晒伤、晒黑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抗衰老：延缓皮肤老化，减少皱纹、细纹的产生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问题肌肤：改善皮肤问题，如痘痘、黑头、色斑等</a:t>
                </a:r>
                <a:endParaRPr/>
              </a:p>
            </p:txBody>
          </p:sp>
          <p:sp>
            <p:nvSpPr>
              <p:cNvPr id="33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脸部护理产品的功效</a:t>
                </a:r>
                <a:endParaRPr/>
              </a:p>
            </p:txBody>
          </p:sp>
          <p:sp>
            <p:nvSpPr>
              <p:cNvPr id="33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脸部护理产品的种类及功效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了解自己的肤质</a:t>
                </a:r>
                <a:endParaRPr/>
              </a:p>
            </p:txBody>
          </p:sp>
          <p:sp>
            <p:nvSpPr>
              <p:cNvPr id="3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干性肤质：皮肤干燥、缺水，毛孔细小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油性肤质：皮肤油脂分泌旺盛，毛孔粗大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混合型肤质：T区油性，U区干性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敏感性肤质：皮肤容易过敏，红肿、瘙痒等</a:t>
                </a:r>
                <a:endParaRPr/>
              </a:p>
            </p:txBody>
          </p:sp>
          <p:sp>
            <p:nvSpPr>
              <p:cNvPr id="3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选择合适的脸部护理产品</a:t>
                </a:r>
                <a:endParaRPr/>
              </a:p>
            </p:txBody>
          </p:sp>
          <p:sp>
            <p:nvSpPr>
              <p:cNvPr id="3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干性肤质：选择保湿型产品，如保湿乳液、保湿面霜等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油性肤质：选择控油型产品，如控油洁面乳、控油爽肤水等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混合型肤质：选择保湿控油型产品，如保湿洁面乳、控油保湿乳液等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敏感性肤质：选择温和型产品，如温和洁面乳、温和保湿乳液等</a:t>
                </a:r>
                <a:endParaRPr/>
              </a:p>
            </p:txBody>
          </p:sp>
          <p:sp>
            <p:nvSpPr>
              <p:cNvPr id="3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如何根据肤质选择合适的脸部护理产品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5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脸部护理产品的正确使用</a:t>
                </a:r>
                <a:endParaRPr/>
              </a:p>
            </p:txBody>
          </p:sp>
          <p:sp>
            <p:nvSpPr>
              <p:cNvPr id="3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清洁产品：每天早晚使用，按照产品说明进行按摩，然后用清水冲洗干净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保湿产品：早晚使用，涂抹在脸部和颈部，轻轻按摩至吸收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防晒产品：出门前30分钟涂抹，选择适合自己肤质的防晒产品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抗衰老产品：早晚使用，按照产品说明进行按摩，预防皱纹、细纹的产生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问题肌肤产品：针对皮肤问题，按照产品说明进行涂抹，改善皮肤问题</a:t>
                </a:r>
                <a:endParaRPr/>
              </a:p>
            </p:txBody>
          </p:sp>
          <p:sp>
            <p:nvSpPr>
              <p:cNvPr id="36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6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脸部护理产品的注意事项</a:t>
                </a:r>
                <a:endParaRPr/>
              </a:p>
            </p:txBody>
          </p:sp>
          <p:sp>
            <p:nvSpPr>
              <p:cNvPr id="37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选择正规渠道购买：避免购买假冒伪劣产品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注意产品保质期：使用在保质期内的产品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敏感肌肤试用：对于敏感肌肤，先在手背等部位试用，无过敏反应后再使用</a:t>
                </a:r>
                <a:endParaRPr/>
              </a:p>
            </p:txBody>
          </p:sp>
          <p:sp>
            <p:nvSpPr>
              <p:cNvPr id="37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脸部护理产品的正确使用及注意事项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脸部清洁护理操作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脸部清洁的重要性及方法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去除皮肤表面的污垢、油脂，保持皮肤干净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预防皮肤病，如痘痘、粉刺等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促进皮肤吸收营养，提高护肤效果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选择合适的清洁产品：根据肤质选择合适的洁面产品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清洁步骤：先卸掉眼部、唇部妆容，然后使用洁面产品进行清洁，最后用清水冲洗干净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清洁频率：每天早晚进行清洁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脸部清洁产品的选择及使用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脸部清洁产品的选择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干性肤质：选择温和型洁面乳，避免过度去油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油性肤质：选择控油型洁面乳，有效去除油脂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混合型肤质：选择保湿控油型洁面乳，平衡油脂和水分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敏感性肤质：选择温和型洁面乳，避免过敏</a:t>
                </a:r>
                <a:endParaRPr/>
              </a:p>
            </p:txBody>
          </p:sp>
          <p:pic>
            <p:nvPicPr>
              <p:cNvPr id="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脸部清洁产品的使用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按照产品说明进行使用：按照产品说明进行按摩，然后用清水冲洗干净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注意水温：使用温水清洁，避免过热或过冷的水温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脸部清洁的注意事项及技巧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不要过度清洁：以免破坏皮肤屏障，导致皮肤敏感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选择温和型产品：避免使用碱性强的洁面产品，以免损伤皮肤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注意水温：使用温水清洁，避免过热或过冷的水温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脸部清洁的技巧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使用洁面仪：可以更深入地清洁毛孔，去除污垢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双手按摩：在清洁过程中，双手轻轻按摩脸部，促进血液循环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脸部保湿护理操作</a:t>
            </a:r>
            <a:endParaRPr/>
          </a:p>
        </p:txBody>
      </p:sp>
      <p:sp>
        <p:nvSpPr>
          <p:cNvPr id="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脸部保湿的重要性</a:t>
                </a:r>
                <a:endParaRPr/>
              </a:p>
            </p:txBody>
          </p:sp>
          <p:sp>
            <p:nvSpPr>
              <p:cNvPr id="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为皮肤补充水分，保持皮肤水润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改善皮肤纹理，提高皮肤美感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预防皮肤老化，减少皱纹、细纹的产生</a:t>
                </a:r>
                <a:endParaRPr/>
              </a:p>
            </p:txBody>
          </p:sp>
          <p:sp>
            <p:nvSpPr>
              <p:cNvPr id="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脸部保湿的方法</a:t>
                </a:r>
                <a:endParaRPr/>
              </a:p>
            </p:txBody>
          </p:sp>
          <p:sp>
            <p:nvSpPr>
              <p:cNvPr id="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选择合适的保湿产品：根据肤质和季节选择合适的保湿产品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保湿步骤：先使用爽肤水，然后涂抹保湿乳液或面霜，最后轻轻按摩至吸收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保湿频率：每天早晚进行保湿</a:t>
                </a:r>
                <a:endParaRPr/>
              </a:p>
            </p:txBody>
          </p:sp>
          <p:sp>
            <p:nvSpPr>
              <p:cNvPr id="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脸部保湿的重要性及方法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脸部保湿产品的选择</a:t>
                </a:r>
                <a:endParaRPr/>
              </a:p>
            </p:txBody>
          </p:sp>
          <p:sp>
            <p:nvSpPr>
              <p:cNvPr id="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干性肤质：选择保湿型乳液、面霜等，补充皮肤水分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油性肤质：选择清爽型乳液、面霜等，保持皮肤水油平衡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混合型肤质：选择保湿控油型乳液、面霜等，平衡油脂和水分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敏感性肤质：选择温和型乳液、面霜等，避免过敏</a:t>
                </a:r>
                <a:endParaRPr/>
              </a:p>
            </p:txBody>
          </p:sp>
          <p:sp>
            <p:nvSpPr>
              <p:cNvPr id="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脸部保湿产品的使用</a:t>
                </a:r>
                <a:endParaRPr/>
              </a:p>
            </p:txBody>
          </p:sp>
          <p:sp>
            <p:nvSpPr>
              <p:cNvPr id="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按照产品说明进行使用：按照产品说明进行按摩，至皮肤吸收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注意使用顺序：先使用爽肤水，再涂抹保湿乳液或面霜</a:t>
                </a:r>
                <a:endParaRPr/>
              </a:p>
            </p:txBody>
          </p:sp>
          <p:sp>
            <p:nvSpPr>
              <p:cNvPr id="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脸部保湿产品的选择及使用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脸部保湿的注意事项</a:t>
                </a:r>
                <a:endParaRPr/>
              </a:p>
            </p:txBody>
          </p:sp>
          <p:sp>
            <p:nvSpPr>
              <p:cNvPr id="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选择适合自己肤质的产品：避免使用过于油腻或过于清爽的产品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注意保湿时间：在皮肤水分充足的情况下进行保湿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定期更换保湿产品：根据季节和皮肤状况，定期更换保湿产品</a:t>
                </a:r>
                <a:endParaRPr/>
              </a:p>
            </p:txBody>
          </p:sp>
          <p:sp>
            <p:nvSpPr>
              <p:cNvPr id="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脸部保湿的技巧</a:t>
                </a:r>
                <a:endParaRPr/>
              </a:p>
            </p:txBody>
          </p:sp>
          <p:sp>
            <p:nvSpPr>
              <p:cNvPr id="1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使用保湿面膜：每周使用保湿面膜，为皮肤补充大量水分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进行保湿按摩：在保湿过程中，双手轻轻按摩脸部，促进血液循环</a:t>
                </a:r>
                <a:endParaRPr/>
              </a:p>
            </p:txBody>
          </p:sp>
          <p:sp>
            <p:nvSpPr>
              <p:cNvPr id="1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脸部保湿的注意事项及技巧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https://d.book118.com/127163136046006043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脸部护理操作课程PPT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2024-09-17T01:16:44.678</cp:lastPrinted>
  <dcterms:created xsi:type="dcterms:W3CDTF">2024-09-16T17:16:44Z</dcterms:created>
  <dcterms:modified xsi:type="dcterms:W3CDTF">2024-09-16T17:16:46Z</dcterms:modified>
</cp:coreProperties>
</file>