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723BB-6A9E-4B06-9A80-61D71B413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4785F-3C3D-4B6E-9558-334F6E92A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AA4EA-D68E-43D4-B710-ADB39015E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83CF6-BE05-4941-A67C-576D5F468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277774-B4F4-4AC4-A35F-8E9D5AA60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2E59CA-B9B1-4AC0-BB16-EF261D33E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900DD6-5C60-44FF-B44A-69D84E192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4DE59-6C9B-478A-B879-AE7EBCF39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11E29-0BC1-4EB6-84BD-BC1A9FD80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DCC9E-3F09-4BE0-BA89-B5420632C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9C71A-959B-4542-8FBA-99EAF690A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6315320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挖掘机租车不租人合同中的验收条件研究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合同主体资格的审查与界定
 验收条件内容的确定与效力
 验收标准的制定与适用
 验收程序的约定与实施
 验收结果的确认与签证
 验收责任的分配与承担
 验收争议的解决与仲裁
 验收事项的变更与调整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合同主体资格的审查与界定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挖掘机租车不租人合同中的验收条件研究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合同主体资格的审查与界定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挖掘机租车合同主体资格审查标准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法定资格审查：</a:t>
            </a:r>
          </a:p>
          <a:p>
            <a:r>
              <a:t> - 审查出租方和承租方是否具有独立的法人资格、营业执照、税务登记证等法定资质，是否具有从事挖掘机租赁业务的经营范围。</a:t>
            </a:r>
          </a:p>
          <a:p>
            <a:r>
              <a:t> - 审查出租方和承租方是否具备相应的从业资格，包括但不限于施工企业资质、特种设备作业人员资格证等。</a:t>
            </a:r>
          </a:p>
          <a:p>
            <a:r>
              <a:t>2. 财务状况审查：</a:t>
            </a:r>
          </a:p>
          <a:p>
            <a:r>
              <a:t> - 审查出租方和承租方的财务状况，包括但不限于资产负债表、损益表、现金流量表等，以确保双方有足够的履约能力。</a:t>
            </a:r>
          </a:p>
          <a:p>
            <a:r>
              <a:t> - 审查出租方和承租方是否存在重大债务纠纷、诉讼或仲裁等，以评估其履约风险。</a:t>
            </a:r>
          </a:p>
          <a:p>
            <a:r>
              <a:t>3. 信用记录审查：</a:t>
            </a:r>
          </a:p>
          <a:p>
            <a:r>
              <a:t> - 审查出租方和承租方的信用记录，包括但不限于是否曾因合同违约被列入黑名单、是否存在未执行的生效法律文书等，以评估其履约诚信度。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合同主体资格的审查与界定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挖掘机租车合同主体资格界定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出租方的主体资格界定：</a:t>
            </a:r>
          </a:p>
          <a:p>
            <a:r>
              <a:t> - 出租方可以是挖掘机租赁公司、工程机械租赁公司、建筑机械租赁公司等具有合法经营资质的企业，也可以是拥有挖掘机所有权的个人。</a:t>
            </a:r>
          </a:p>
          <a:p>
            <a:r>
              <a:t> - 出租方应具有相应的从业资格，包括但不限于施工企业资质、特种设备作业人员资格证等，以确保其具备提供安全、可靠的挖掘机租赁服务的专业知识和技术能力。</a:t>
            </a:r>
          </a:p>
          <a:p>
            <a:r>
              <a:t>2. 承租方的主体资格界定：</a:t>
            </a:r>
          </a:p>
          <a:p>
            <a:r>
              <a:t> - 承租方可以是建筑公司、工程施工单位、市政建设单位等需要使用挖掘机的企业或个人。</a:t>
            </a:r>
          </a:p>
          <a:p>
            <a:r>
              <a:t> - 承租方应具有相应的资质或能力，包括但不限于具备相应的施工资质、特种设备操作人员资格证等，以确保其具备安全、熟练操作挖掘机的能力。</a:t>
            </a:r>
          </a:p>
          <a:p>
            <a:r>
              <a:t>3. 双方主体资格匹配原则：</a:t>
            </a:r>
          </a:p>
          <a:p>
            <a:r>
              <a:t> - 出租方和承租方的主体资格应相互匹配，即出租方具备提供挖掘机租赁服务的资格和能力，承租方具备安全、熟练操作挖掘机的资格和能力。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验收条件内容的确定与效力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挖掘机租车不租人合同中的验收条件研究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验收条件内容的确定与效力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挖掘机租车合同中验收条件的确定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验收条件的确定应当综合考虑挖掘机的实际情况、租赁双方的意愿以及法律法规的要求，以确保验收的公平、公正。</a:t>
            </a:r>
          </a:p>
          <a:p>
            <a:r>
              <a:t>2. 验收条件应当以书面形式载入租赁合同中，并明确约定验收的时间、地点、方式以及标准，以避免双方在验收过程中发生争议。</a:t>
            </a:r>
          </a:p>
          <a:p>
            <a:r>
              <a:t>3. 验收条件应尽可能具体、明确、可操作，以便于双方在验收过程中进行核查和判断，避免因主观因素而产生的争议。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挖掘机租车合同中验收条件的效力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验收条件一旦在租赁合同中载明，即对租赁双方产生法律约束力，双方必须严格按照验收条件进行验收，不得擅自变更或修改。</a:t>
            </a:r>
          </a:p>
          <a:p>
            <a:r>
              <a:t>2. 如果租赁双方在验收过程中对于验收条件的适用发生争议，应当协商解决，协商不成的，可以向人民法院提起诉讼，由人民法院依法裁判。</a:t>
            </a:r>
          </a:p>
          <a:p>
            <a:r>
              <a:t>3. 验收条件的效力随着租赁合同的解除或终止而消灭，租赁双方在租赁合同终止后不再受验收条件的约束。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验收标准的制定与适用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挖掘机租车不租人合同中的验收条件研究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验收标准的制定与适用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挖掘机租车验收流程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租赁双方在签订合同之前,应根据实际情况制定详细的验收流程。</a:t>
            </a:r>
          </a:p>
          <a:p>
            <a:r>
              <a:t>2. 该流程应包括验收前的准备工作、验收过程的具体安排、验收结果的记录和保存等内容。</a:t>
            </a:r>
          </a:p>
          <a:p>
            <a:r>
              <a:t>3. 在准备工作中应明确验收的时间、地点、人员和验收标准。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挖掘机租车验收标准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验收标准应根据挖掘机的型号、性能、使用年限等因素确定。</a:t>
            </a:r>
          </a:p>
          <a:p>
            <a:r>
              <a:t>2. 一般情况下,验收标准应包括挖掘机的整体外观、发动机、液压系统、行走系统、控制系统等方面的检查。</a:t>
            </a:r>
          </a:p>
          <a:p>
            <a:r>
              <a:t>3. 对于有特殊要求的挖掘机,还应根据具体情况增加相应的验收标准。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验收标准的制定与适用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在验收过程中,租赁双方应共同检查挖掘机的各项性能,并对验收结果达成一致。</a:t>
            </a:r>
          </a:p>
          <a:p>
            <a:r>
              <a:t>2. 验收结果应以书面形式记录下来,并由租赁双方签字确认。</a:t>
            </a:r>
          </a:p>
          <a:p>
            <a:r>
              <a:t>3. 验收结果应作为租赁合同的附件,具有法律效力。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挖掘机租车验收过程中的注意事项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在验收过程中,租赁双方应严格按照验收标准进行检查,不得有徇私舞弊的行为。</a:t>
            </a:r>
          </a:p>
          <a:p>
            <a:r>
              <a:t>2. 检查挖掘机时,应注意查看铭牌上的信息,以确认挖掘机的型号、性能等参数。</a:t>
            </a:r>
          </a:p>
          <a:p>
            <a:r>
              <a:t>3. 验收时应注意检查挖掘机的安全装置,以确保挖掘机在使用过程中不会发生安全事故。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挖掘机租车验收结果的确认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验收标准的制定与适用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挖掘机租车验收过程中的纠纷解决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在验收过程中,租赁双方如果对验收结果发生争议,应及时协商解决。</a:t>
            </a:r>
          </a:p>
          <a:p>
            <a:r>
              <a:t>2. 如果协商不成,租赁双方可向当地人民法院提起诉讼,由法院判决。</a:t>
            </a:r>
          </a:p>
          <a:p>
            <a:r>
              <a:t>3. 在诉讼过程中,租赁双方应提供相应的证据,以证明自己的主张。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挖掘机租车验收合同的范本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挖掘机租车验收合同的范本应包括租赁双方的基本信息、挖掘机的基本信息、验收标准、验收流程、违约责任等内容。</a:t>
            </a:r>
          </a:p>
          <a:p>
            <a:r>
              <a:t>2. 租赁双方在签订合同时,应仔细阅读合同条款,并对合同内容进行充分理解。</a:t>
            </a:r>
          </a:p>
          <a:p>
            <a:r>
              <a:t>3. 租赁双方应根据实际情况,对合同范本进行必要的修改,以确保合同内容符合自己的意愿。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https://d.book118.com/127163153200006045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合同主体资格的审查与界定</vt:lpstr>
      <vt:lpstr> 合同主体资格的审查与界定</vt:lpstr>
      <vt:lpstr> 合同主体资格的审查与界定</vt:lpstr>
      <vt:lpstr> 验收条件内容的确定与效力</vt:lpstr>
      <vt:lpstr> 验收条件内容的确定与效力</vt:lpstr>
      <vt:lpstr> 验收标准的制定与适用</vt:lpstr>
      <vt:lpstr> 验收标准的制定与适用</vt:lpstr>
      <vt:lpstr> 验收标准的制定与适用</vt:lpstr>
      <vt:lpstr> 验收标准的制定与适用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2024-09-20T21:04:17.684</cp:lastPrinted>
  <dcterms:created xsi:type="dcterms:W3CDTF">2024-09-20T13:04:17Z</dcterms:created>
  <dcterms:modified xsi:type="dcterms:W3CDTF">2024-09-20T13:04:19Z</dcterms:modified>
</cp:coreProperties>
</file>