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3EFBD-1452-425A-BC50-6687F9BB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16BF0-6675-43E5-A846-49627B946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27E57-5C8D-40AB-A48E-C19179D4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FDBEF-6D2E-4106-B434-FCC82F57C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C91A9-FFA6-4369-9EAE-02935467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7CA36-E637-4BA3-B851-383B652C8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A2945-1FA5-45EE-9A6A-A20E9470E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0E5E6-00D3-41EB-9AE2-48FE56B15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D5E0C-BCDD-4C04-8AAE-8C42DDBED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952E8-F820-472E-A1D6-2DCEC8AB0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A2208-BD0E-4697-BC06-A9D04D29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4063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竞选加油站站长岗位演讲稿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对加油站站长岗位的理解与认知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竞选优势与特长展示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对竞选结果的承诺与表态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个人背景与自我介绍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教育经历与专业技能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石油工程专业学士学位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在大学期间，我主修石油工程，深入学习了石油产品的性质、储存和运输等方面的知识，为从事加油站工作打下了坚实的基础。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我接受过专业的安全管理培训，熟悉加油站的安全操作规程和应急处理措施，能够确保加油站的安全运营。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营销与客户服务培训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通过参加营销与客户服务培训，我掌握了有效的沟通技巧和营销策略，能够更好地与客户沟通，提升客户满意度。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我在加油站工作已有五年时间，从基层员工做起，逐步晋升至主管职位，积累了丰富的实践经验。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加油站工作经验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在我担任主管期间，通过改进营销策略和加强团队管理，成功提升了加油站的销量和客户满意度，多次获得公司的表彰和奖励。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优秀业绩记录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我积极倡导创新，曾提出并实施多项改进措施，如优化加油流程、提升服务质量等，为加油站带来了显著的效益提升。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工作经验与成就展示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对行业的深刻理解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我深知加油站行业的重要性和挑战性，同时也看到了它的发展潜力和机遇。我愿意全身心投入其中，为行业的发展贡献自己的力量。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积极的工作态度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我热爱我的工作，始终以积极、认真的态度对待每一个任务。我相信，只有对工作充满热情，才能不断追求卓越，取得更好的成绩。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长期职业规划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我将加油站站长职位视为自己长期职业规划的重要一步。我希望通过在这个岗位上的努力和积累，不断提升自己的能力和价值，为公司和行业的发展做出更大的贡献。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对加油站行业的热爱和投入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对加油站站长岗位的理解与认知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站长是加油站安全第一责任人，需确保站内各项安全制度得到严格执行，防范安全事故的发生。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负责加油站的日常运营，包括油品进销存管理、设备设施维护、客户服务等，确保加油站高效运转。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打造高效、专业的服务团队，提升员工业务能力和服务意识，营造积极向上的工作氛围。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关注市场动态，制定营销策略，提升加油站品牌知名度和市场竞争力。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市场拓展与品牌建设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岗位职责与重要性阐述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站长在团队中扮演的角色分析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制定并执行站内各项规章制度，为团队树立榜样，引领团队向前发展。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协调站内各部门、各岗位之间的工作，确保团队协作顺畅，提高整体运营效率。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定期组织员工培训，提升员工业务技能和服务水平，为加油站培养优秀的人才。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在关键时刻做出决策，解决站内出现的各种问题，确保加油站正常运营。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对加油站运营管理的独特见解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注重细节管理，从点滴做起，提升加油站整体管理水平和服务质量。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积极引进新技术、新设备，推动加油站智能化发展，提高运营效率和客户体验。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在满足客户基本需求的基础上，拓展非油品业务，打造多元化的盈利模式。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坚持绿色发展理念，推广清洁能源和环保产品，为环保事业贡献力量。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竞选优势与特长展示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https://d.book118.com/127164063152006051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2024-09-25T03:06:52.550</cp:lastPrinted>
  <dcterms:created xsi:type="dcterms:W3CDTF">2024-09-24T19:06:52Z</dcterms:created>
  <dcterms:modified xsi:type="dcterms:W3CDTF">2024-09-24T19:06:54Z</dcterms:modified>
</cp:coreProperties>
</file>