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7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2C4DB-8D89-43E7-BFDE-620D7A4E5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376C5-738E-4C28-98C3-AF1448EF7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79F5E-711A-478A-8E59-DC06C03DE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68E1A-E37F-4180-94EC-FC7D75A70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76F795-42DC-412D-9A57-3B8DBE16F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DCAD1C-8636-4FB3-9036-BAF2F350A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CBA439-1360-4F53-948C-B77D0FAC7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A5B3F-EDC7-48FB-A63E-095D5EB38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946AC-F247-4CE1-92B6-C87CDEB69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8D14E-E065-4CA8-9895-EBB4465EF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14C9D-FF56-4A5E-8A6C-C8E61EB0F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1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6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22" Type="http://schemas.openxmlformats.org/officeDocument/2006/relationships/tags" Target="../tags/tag146.xml" /><Relationship Id="rId23" Type="http://schemas.openxmlformats.org/officeDocument/2006/relationships/tags" Target="../tags/tag147.xml" /><Relationship Id="rId24" Type="http://schemas.openxmlformats.org/officeDocument/2006/relationships/tags" Target="../tags/tag148.xml" /><Relationship Id="rId25" Type="http://schemas.openxmlformats.org/officeDocument/2006/relationships/tags" Target="../tags/tag149.xml" /><Relationship Id="rId26" Type="http://schemas.openxmlformats.org/officeDocument/2006/relationships/tags" Target="../tags/tag150.xml" /><Relationship Id="rId27" Type="http://schemas.openxmlformats.org/officeDocument/2006/relationships/tags" Target="../tags/tag151.xml" /><Relationship Id="rId28" Type="http://schemas.openxmlformats.org/officeDocument/2006/relationships/tags" Target="../tags/tag152.xml" /><Relationship Id="rId29" Type="http://schemas.openxmlformats.org/officeDocument/2006/relationships/tags" Target="../tags/tag153.xml" /><Relationship Id="rId3" Type="http://schemas.openxmlformats.org/officeDocument/2006/relationships/tags" Target="../tags/tag127.xml" /><Relationship Id="rId30" Type="http://schemas.openxmlformats.org/officeDocument/2006/relationships/tags" Target="../tags/tag154.xml" /><Relationship Id="rId31" Type="http://schemas.openxmlformats.org/officeDocument/2006/relationships/tags" Target="../tags/tag155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22" Type="http://schemas.openxmlformats.org/officeDocument/2006/relationships/tags" Target="../tags/tag234.xml" /><Relationship Id="rId23" Type="http://schemas.openxmlformats.org/officeDocument/2006/relationships/tags" Target="../tags/tag235.xml" /><Relationship Id="rId24" Type="http://schemas.openxmlformats.org/officeDocument/2006/relationships/tags" Target="../tags/tag236.xml" /><Relationship Id="rId25" Type="http://schemas.openxmlformats.org/officeDocument/2006/relationships/tags" Target="../tags/tag237.xml" /><Relationship Id="rId26" Type="http://schemas.openxmlformats.org/officeDocument/2006/relationships/tags" Target="../tags/tag238.xml" /><Relationship Id="rId27" Type="http://schemas.openxmlformats.org/officeDocument/2006/relationships/tags" Target="../tags/tag239.xml" /><Relationship Id="rId28" Type="http://schemas.openxmlformats.org/officeDocument/2006/relationships/tags" Target="../tags/tag240.xml" /><Relationship Id="rId29" Type="http://schemas.openxmlformats.org/officeDocument/2006/relationships/tags" Target="../tags/tag241.xml" /><Relationship Id="rId3" Type="http://schemas.openxmlformats.org/officeDocument/2006/relationships/tags" Target="../tags/tag215.xml" /><Relationship Id="rId30" Type="http://schemas.openxmlformats.org/officeDocument/2006/relationships/tags" Target="../tags/tag242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15" Type="http://schemas.openxmlformats.org/officeDocument/2006/relationships/tags" Target="../tags/tag271.xml" /><Relationship Id="rId16" Type="http://schemas.openxmlformats.org/officeDocument/2006/relationships/tags" Target="../tags/tag272.xml" /><Relationship Id="rId17" Type="http://schemas.openxmlformats.org/officeDocument/2006/relationships/tags" Target="../tags/tag273.xml" /><Relationship Id="rId18" Type="http://schemas.openxmlformats.org/officeDocument/2006/relationships/tags" Target="../tags/tag274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6505505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运用抖音购物车功能提高转化率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了解抖音购物车功能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优化商品详情页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13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提高购物车转化率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利用数据分析优化购物车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1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33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提高购物车营销效果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4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了解抖音购物车功能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购物车功能介绍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购物车功能可以帮助商家提高转化率，增加销售额。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抖音购物车功能是抖音平台推出的一项电商功能，允许用户在观看视频时直接购买商品。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购物车功能支持多种支付方式，包括支付宝、微信支付等。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购物车功能还可以帮助用户更方便地购买商品，提高用户体验。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添加商品到购物车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436" y="226691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311" y="4239895"/>
            <a:ext cx="579012" cy="158975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6992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390104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207" y="3293091"/>
            <a:ext cx="1589759" cy="1554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登录抖音账号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3136" y="2266277"/>
            <a:ext cx="608705" cy="177148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741" y="4239895"/>
            <a:ext cx="579012" cy="158975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9"/>
            </p:custDataLst>
          </p:nvPr>
        </p:nvSpPr>
        <p:spPr>
          <a:xfrm>
            <a:off x="43429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10"/>
            </p:custDataLst>
          </p:nvPr>
        </p:nvSpPr>
        <p:spPr>
          <a:xfrm flipV="1">
            <a:off x="4251465" y="2390104"/>
            <a:ext cx="1771480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272" y="3286106"/>
            <a:ext cx="1590352" cy="1567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选择要添加的商品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351" y="229358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591" y="4265295"/>
            <a:ext cx="579012" cy="159035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4"/>
            </p:custDataLst>
          </p:nvPr>
        </p:nvSpPr>
        <p:spPr>
          <a:xfrm>
            <a:off x="616348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5"/>
            </p:custDataLst>
          </p:nvPr>
        </p:nvSpPr>
        <p:spPr>
          <a:xfrm flipV="1">
            <a:off x="6073315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21" y="3312142"/>
            <a:ext cx="1589759" cy="1567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点击“添加至购物车”按钮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526" y="4248785"/>
            <a:ext cx="579012" cy="158975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651" y="227580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9"/>
            </p:custDataLst>
          </p:nvPr>
        </p:nvSpPr>
        <p:spPr>
          <a:xfrm>
            <a:off x="2521057" y="2853663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20"/>
            </p:custDataLst>
          </p:nvPr>
        </p:nvSpPr>
        <p:spPr>
          <a:xfrm flipV="1">
            <a:off x="2430250" y="2398994"/>
            <a:ext cx="1770292" cy="8515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1057" y="3289281"/>
            <a:ext cx="1589759" cy="1577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进入商品橱窗页面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566" y="229358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7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806" y="4265295"/>
            <a:ext cx="579012" cy="159035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1" name="任意多边形 25"/>
          <p:cNvSpPr/>
          <p:nvPr>
            <p:custDataLst>
              <p:tags r:id="rId24"/>
            </p:custDataLst>
          </p:nvPr>
        </p:nvSpPr>
        <p:spPr>
          <a:xfrm>
            <a:off x="798533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任意多边形 26"/>
          <p:cNvSpPr/>
          <p:nvPr>
            <p:custDataLst>
              <p:tags r:id="rId25"/>
            </p:custDataLst>
          </p:nvPr>
        </p:nvSpPr>
        <p:spPr>
          <a:xfrm flipV="1">
            <a:off x="7894530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336" y="3304522"/>
            <a:ext cx="1589759" cy="158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确认商品信息无误后，点击“确定”按钮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1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587" y="2293582"/>
            <a:ext cx="608705" cy="1770292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2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463" y="4265295"/>
            <a:ext cx="579012" cy="159035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3" name="任意多边形 25"/>
          <p:cNvSpPr/>
          <p:nvPr>
            <p:custDataLst>
              <p:tags r:id="rId29"/>
            </p:custDataLst>
          </p:nvPr>
        </p:nvSpPr>
        <p:spPr>
          <a:xfrm>
            <a:off x="9897358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4" name="任意多边形 26"/>
          <p:cNvSpPr/>
          <p:nvPr>
            <p:custDataLst>
              <p:tags r:id="rId30"/>
            </p:custDataLst>
          </p:nvPr>
        </p:nvSpPr>
        <p:spPr>
          <a:xfrm flipV="1">
            <a:off x="9807186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993" y="3310237"/>
            <a:ext cx="1589759" cy="1570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完成添加商品到购物车的操作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购物车营销策略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商品选择：选择热门、有吸引力的商品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价格策略：设置合理的价格，吸引用户购买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促销活动：开展优惠券、满减、限时抢购等促销活动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视频内容：制作有趣、有创意的视频内容，吸引用户关注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互动营销：与用户互动，提高用户参与度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数据分析：分析用户行为数据，优化购物车营销策略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优化商品详情页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商品图片优化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高清图片：确保图片清晰，无模糊、噪点等问题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角度多样：展示商品的多个角度，让用户全面了解商品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背景简洁：选择简洁的背景，避免过于杂乱的背景分散用户注意力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突出重点：通过光影、色彩等手段突出商品的重点和特色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商品描述优化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商品名称：简洁明了，突出产品特点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商品价格：明确标价，提供优惠信息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商品图片：高清晰度，多角度展示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用户评价：展示真实用户评价，增加信任感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商品描述：详细准确，包括材质、尺寸、颜色等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商品视频：展示商品使用效果，增强吸引力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商品价格策略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定价策略：根据市场需求和竞争情况制定合适的价格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价格透明度：明确标明价格，避免消费者产生疑虑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捆绑销售：将相关商品组合销售，提高整体销售额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折扣策略：通过设置折扣、优惠券等方式吸引消费者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商品评价管理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及时回复用户评价，提高用户满意度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对好评进行展示，增加信任度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对差评进行解释和改进，提高商品质量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通过评价数据，了解用户需求，优化商品详情页内容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提高购物车转化率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优化购物流程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优化商品详情页：提供详细的商品信息，包括价格、规格、材质等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简化购物步骤：减少点击次数，缩短购物路径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提供多种支付方式：支持多种支付方式，如支付宝、微信支付等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提供实时客服：解决用户在购物过程中遇到的问题，提高购物体验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https://d.book118.com/127165055054006026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5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3"/>
  <p:tag name="KSO_WM_UNIT_INDEX" val="1_1_3"/>
  <p:tag name="KSO_WM_UNIT_LAYERLEVEL" val="1_1_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4"/>
  <p:tag name="KSO_WM_UNIT_INDEX" val="1_1_4"/>
  <p:tag name="KSO_WM_UNIT_LAYERLEVEL" val="1_1_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1_1"/>
  <p:tag name="KSO_WM_UNIT_INDEX" val="1_1_1"/>
  <p:tag name="KSO_WM_UNIT_LAYERLEVEL" val="1_1_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1_2"/>
  <p:tag name="KSO_WM_UNIT_INDEX" val="1_1_2"/>
  <p:tag name="KSO_WM_UNIT_LAYERLEVEL" val="1_1_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3"/>
  <p:tag name="KSO_WM_UNIT_INDEX" val="1_3_3"/>
  <p:tag name="KSO_WM_UNIT_LAYERLEVEL" val="1_1_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4"/>
  <p:tag name="KSO_WM_UNIT_INDEX" val="1_3_4"/>
  <p:tag name="KSO_WM_UNIT_LAYERLEVEL" val="1_1_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3_1"/>
  <p:tag name="KSO_WM_UNIT_INDEX" val="1_3_1"/>
  <p:tag name="KSO_WM_UNIT_LAYERLEVEL" val="1_1_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3_2"/>
  <p:tag name="KSO_WM_UNIT_INDEX" val="1_3_2"/>
  <p:tag name="KSO_WM_UNIT_LAYERLEVEL" val="1_1_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3"/>
  <p:tag name="KSO_WM_UNIT_INDEX" val="1_4_3"/>
  <p:tag name="KSO_WM_UNIT_LAYERLEVEL" val="1_1_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4"/>
  <p:tag name="KSO_WM_UNIT_INDEX" val="1_4_4"/>
  <p:tag name="KSO_WM_UNIT_LAYERLEVEL" val="1_1_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4_1"/>
  <p:tag name="KSO_WM_UNIT_INDEX" val="1_4_1"/>
  <p:tag name="KSO_WM_UNIT_LAYERLEVEL" val="1_1_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4_2"/>
  <p:tag name="KSO_WM_UNIT_INDEX" val="1_4_2"/>
  <p:tag name="KSO_WM_UNIT_LAYERLEVEL" val="1_1_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4"/>
  <p:tag name="KSO_WM_UNIT_INDEX" val="1_2_4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3"/>
  <p:tag name="KSO_WM_UNIT_INDEX" val="1_2_3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2_1"/>
  <p:tag name="KSO_WM_UNIT_INDEX" val="1_2_1"/>
  <p:tag name="KSO_WM_UNIT_LAYERLEVEL" val="1_1_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2_2"/>
  <p:tag name="KSO_WM_UNIT_INDEX" val="1_2_2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3"/>
  <p:tag name="KSO_WM_UNIT_INDEX" val="1_5_3"/>
  <p:tag name="KSO_WM_UNIT_LAYERLEVEL" val="1_1_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4"/>
  <p:tag name="KSO_WM_UNIT_INDEX" val="1_5_4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5_1"/>
  <p:tag name="KSO_WM_UNIT_INDEX" val="1_5_1"/>
  <p:tag name="KSO_WM_UNIT_LAYERLEVEL" val="1_1_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5_2"/>
  <p:tag name="KSO_WM_UNIT_INDEX" val="1_5_2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3"/>
  <p:tag name="KSO_WM_UNIT_INDEX" val="1_6_3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4"/>
  <p:tag name="KSO_WM_UNIT_INDEX" val="1_6_4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5*l_h_i*1_6_1"/>
  <p:tag name="KSO_WM_UNIT_INDEX" val="1_6_1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5*l_h_i*1_6_2"/>
  <p:tag name="KSO_WM_UNIT_INDEX" val="1_6_2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9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4.xml><?xml version="1.0" encoding="utf-8"?>
<p:tagLst xmlns:p="http://schemas.openxmlformats.org/presentationml/2006/main">
  <p:tag name="KSO_WM_TEMPLATE_CATEGORY" val="custom"/>
  <p:tag name="KSO_WM_TEMPLATE_INDEX" val="20230287"/>
</p:tagLst>
</file>

<file path=ppt/tags/tag2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宋体</vt:lpstr>
      <vt:lpstr>微软雅黑</vt:lpstr>
      <vt:lpstr>Office Theme</vt:lpstr>
      <vt:lpstr>运用抖音购物车功能提高转化率</vt:lpstr>
      <vt:lpstr>目录</vt:lpstr>
      <vt:lpstr>了解抖音购物车功能</vt:lpstr>
      <vt:lpstr>购物车功能介绍</vt:lpstr>
      <vt:lpstr>添加商品到购物车</vt:lpstr>
      <vt:lpstr>购物车营销策略</vt:lpstr>
      <vt:lpstr>优化商品详情页</vt:lpstr>
      <vt:lpstr>商品图片优化</vt:lpstr>
      <vt:lpstr>商品描述优化</vt:lpstr>
      <vt:lpstr>商品价格策略</vt:lpstr>
      <vt:lpstr>商品评价管理</vt:lpstr>
      <vt:lpstr>提高购物车转化率</vt:lpstr>
      <vt:lpstr>优化购物流程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2024-08-31T10:55:57.802</cp:lastPrinted>
  <dcterms:created xsi:type="dcterms:W3CDTF">2024-08-31T02:55:57Z</dcterms:created>
  <dcterms:modified xsi:type="dcterms:W3CDTF">2024-08-31T02:56:00Z</dcterms:modified>
</cp:coreProperties>
</file>