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87F1D-CF71-4F90-9870-8449FCF8A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65FBC-BFC1-420C-94A4-74CD63B0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A106F-9CF6-40F9-8759-B5D999C3A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5AE6A-3995-4D9E-8059-4D7FB88D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7C3F0-63ED-453E-B4F6-A8E472674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DFFD4-2708-4DE6-9C5A-AF7ABEE86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2A03A3-2B0E-4098-A3DF-D24D4DBB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06B3F-879C-4D47-B804-42A8694F0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A898F-5CC9-4572-8438-D3C7079B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104E5-6383-47BA-A146-CEF9C11CA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6C095-A049-4259-B9D2-7D5887D8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506111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2024年度医务人员专业进修报告课件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医务人员专业进修现状及需求分析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2024年度医务人员专业进修计划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医务人员专业进修实施过程及成果展示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医务人员专业进修对医院发展的推动作用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提升医务人员专业水平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通过进修学习，医务人员可以不断更新医学知识，提高临床技能和诊疗水平，为患者提供更优质的医疗服务。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适应医学发展需求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医学领域不断发展和进步，新的技术和治疗方法不断涌现，医务人员需要不断学习和掌握新知识，以适应医学发展的需要。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推动医院发展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医院是医疗服务的重要场所，通过加强医务人员的专业进修，可以提高医院整体医疗水平和服务质量，推动医院的发展。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07" r="2170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包括进修学习的课程、讲座、实践操作等内容，以及学习过程中的收获和感悟。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进修学习内容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展示医务人员通过进修学习所取得的专业成果，如获得的证书、发表的论文、参与的研究项目等。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进修学习成果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分析进修学习对医务人员工作的帮助和促进作用，如提高临床技能、增强团队协作能力、改善医疗服务质量等。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进修学习对工作的帮助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展望未来的学习计划和发展方向，包括继续深造、参加学术会议、开展科研合作等。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未来学习计划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医务人员专业进修现状及需求分析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目前，我国医务人员的专业水平存在较大的差异，部分医务人员缺乏临床经验和专业技能，难以满足患者的需求。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医务人员专业水平参差不齐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随着医学科技的不断发展，新技术、新方法层出不穷，部分医务人员难以跟上时代的步伐，需要不断更新知识和技能。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新技术、新方法的不断涌现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当前医务人员专业水平现状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https://d.book118.com/127165061115006043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2024-09-17T11:53:48.278</cp:lastPrinted>
  <dcterms:created xsi:type="dcterms:W3CDTF">2024-09-17T03:53:48Z</dcterms:created>
  <dcterms:modified xsi:type="dcterms:W3CDTF">2024-09-17T03:53:50Z</dcterms:modified>
</cp:coreProperties>
</file>