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4365B-6D7F-44A5-A029-34B47C442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8D25F-1EDE-4C72-9DAD-499457B6A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B301B-7FDE-40FD-BD0E-8CB9C0771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5FCE85-7A44-4BA8-9757-E5FB216F7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74F155-1768-4373-BBF4-8D1E61D69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39502C-17B1-43B1-A369-E64A2C4CE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122BF6-9920-4184-BDF3-814DE2D67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BC4246-D89E-4A1E-B4DF-789CF7DB4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3A22D4-C2AD-49A6-9839-72CCD15E7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64D4D-B75F-4672-AC4E-A926A480E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1D31E4-54BD-4D38-8A90-29EBA3C81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16510404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《人间词话》十则ppt课件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《人间词话》简介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《人间词话》十则解析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《人间词话》的影响与价值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《人间词话》的局限性及评价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总结与感悟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王国维的生平与成就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王国维是中国近现代著名的学者、文学家和哲学家，他的生平经历丰富，成就卓越，对中国的学术界和思想界产生了深远的影响。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作者介绍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作品的主要内容和特点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人间词话》是王国维的代表作之一，也是中国文学批评史上的经典之作。作品以独特的视角和理论体系，对宋词进行了深入的分析和评价，提出了许多独到的见解和观点，对后世的文学批评和创作产生了深远的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作品概述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《人间词话》十则解析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境界说是《人间词话》的核心理论，强调诗词的意境和意象的创造。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王国维认为，境界是诗词的灵魂，是诗人通过描绘景物、表达情感所创造出来的独特氛围和情境。境界有“有我之境”和“无我之境”之分，是主观与客观的交融，是物我本无间，妙手偶得之。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则一：境界说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" b="5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有我之境和无我之境是两种不同的境界形态，分别强调诗人主观情感和客观景物的不同侧重。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有我之境以诗人主观情感为核心，景物为情感的衬托；无我之境则以客观景物为核心，情感寓于景物之中。有我之境重表达，无我之境重描绘。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则二：有我之境与无我之境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则三：隔与不隔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隔与不隔是评价诗词境界高低的重要标准，强调诗词表达的直接与含蓄。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王国维认为，隔则境界混沌、模糊，不隔则境界清晰、明朗。不隔的诗词能够直抒胸臆，直接表达情感和描绘景物，使读者一目了然。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写景与抒情是诗词创作的两种基本手法，分别侧重客观描绘和主观情感的表达。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王国维认为，写景要逼真、生动，抒情要真挚、自然。写景要寓情于景，情景交融；抒情要直抒胸臆，不假矫饰。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则四：写景与抒情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造境与写境是两种不同的创作手法，强调诗词的虚构与写实。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王国维认为，造境侧重虚构、想象，写境侧重写实、描绘。造境能够拓展诗意的空间，写境则能够传达真实的情感和景物。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则五：造境与写境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自然与雕饰是评价诗词美的重要标准，强调诗词的自然流畅与刻意雕琢的区别。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王国维认为，自然则清新、流畅，雕饰则繁复、做作。自然的诗词能够直抒胸臆，不假矫饰；雕饰的诗词则过于刻意，失去了自然之美。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则六：自然与雕饰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https://d.book118.com/127165104046006034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2024-09-08T03:54:19.303</cp:lastPrinted>
  <dcterms:created xsi:type="dcterms:W3CDTF">2024-09-07T19:54:19Z</dcterms:created>
  <dcterms:modified xsi:type="dcterms:W3CDTF">2024-09-07T19:54:21Z</dcterms:modified>
</cp:coreProperties>
</file>