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2E195-EF78-48C1-889F-9B38B6F98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F8C4C-4111-4418-B962-0DE993013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33600-52DD-4B5F-9FEB-BC001A260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F9EDD7-73A7-4D25-80BD-0770DA98F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6F50EE-D3DC-4F17-89FD-2C2423C60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DE2F06-E74C-4000-ADBF-D4F4DD07E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7391E5-1115-4CF5-855A-187CB1095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E074C2-0869-4D1C-A9F4-7EB148548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F39C3-52A6-4A79-86FC-3A75967BB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41E08E-688C-4815-9DB1-B5275B9A1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87CAA-A9C8-4743-98AB-1B598DE4B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200164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康复科护理行政查房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查房结果与反馈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查房目的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了解康复科护理工作情况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评估护理人员的工作表现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通过查房了解护理人员的工作态度、技能水平和服务质量，评估其是否符合岗位需求。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了解患者满意度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与患者及其家属沟通，了解他们对康复科护理工作的满意度，收集意见和建议。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掌握护理工作量与负荷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统计护理人员的工作量，评估现有护理人力资源是否充足，是否需要调整。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完善护理流程和规范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根据查房过程中发现的问题和经验，完善康复科护理流程和操作规范。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发现并纠正护理工作中的问题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通过查房发现护理工作中存在的问题和不足，及时提出改进措施，提高护理质量。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推广先进护理经验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发掘并推广康复科内部的先进护理经验和技术，促进护理水平的整体提升。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根据查房结果和护理人员的需求，制定针对性的培训计划。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组织培训活动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定期组织培训活动，提高护理人员的专业知识和技能水平。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对培训活动的效果进行评估，总结经验教训，持续改进培训体系。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加强护理人员培训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查房内容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康复科护理工作流程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对患者的病情状况、自身认知情况进行了解。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根据评估结果，制定个性化的护理计划。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按照护理计划，实施各项护理措施。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对护理效果进行评价，及时调整护理计划。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护理人员配置及培训情况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根据康复科规模和患者数量，合理配置护理人员。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确保护理人员具备相应的资质和技能。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定期开展护理技能培训和考核，提高护理人员的专业水平。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包括康复科常见疾病的护理、康复技能操作、沟通技巧等。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人员数量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资质要求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培训计划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建立完善的护理质量评估指标体系，包括基础护理、专科护理、服务质量等方面。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采用多种评估方法，如患者满意度调查、护理效果评价等。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将评估结果及时反馈给相关人员，针对问题进行整改和提升。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定期对护理质量进行评估和总结，不断完善和优化护理工作流程和服务质量。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查房方法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https://d.book118.com/127200164140006040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2024-09-13T06:33:39.563</cp:lastPrinted>
  <dcterms:created xsi:type="dcterms:W3CDTF">2024-09-12T22:33:39Z</dcterms:created>
  <dcterms:modified xsi:type="dcterms:W3CDTF">2024-09-12T22:33:41Z</dcterms:modified>
</cp:coreProperties>
</file>